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77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57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826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115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325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094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224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910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094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230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39987-CC01-4D97-A765-287B9AABCC1E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9F22E-E1ED-4BBF-828F-9A83B11C1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525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КЛАССНАЯ РАБОТА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364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b="1" dirty="0" smtClean="0">
                <a:solidFill>
                  <a:srgbClr val="FF0000"/>
                </a:solidFill>
              </a:rPr>
              <a:t>Решение задач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161" y="2510135"/>
            <a:ext cx="804464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Тема:  «ДАВЛЕНИЕ»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451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800"/>
              </a:spcAft>
            </a:pPr>
            <a:r>
              <a:rPr lang="ru-RU" sz="4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Рассчитать </a:t>
            </a: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давление, производимое бетонной плитой, масса которой 780 кг, а площадь опоры 2 м</a:t>
            </a:r>
            <a:r>
              <a:rPr lang="ru-RU" sz="4800" b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3810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800"/>
              </a:spcAft>
            </a:pPr>
            <a:r>
              <a:rPr lang="ru-RU" sz="4800" b="1" dirty="0">
                <a:solidFill>
                  <a:srgbClr val="46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давление на дорогу оказывает автомобиль «Волга», если его масса 1420 кг, а площадь соприкосновения одного колеса с дорогой 900 см</a:t>
            </a:r>
            <a:r>
              <a:rPr lang="ru-RU" sz="4800" b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8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332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давление оказывает острие шила, если сила давления равна 20 Н, а площадь острия — 0,1 мм</a:t>
            </a:r>
            <a:r>
              <a:rPr lang="ru-RU" sz="4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16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какую площадь опирается лыжник массой 78 кг, если он оказывает давление 2,5 кПа?</a:t>
            </a:r>
            <a:endParaRPr lang="ru-RU" sz="4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44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dirty="0"/>
          </a:p>
        </p:txBody>
      </p:sp>
      <p:pic>
        <p:nvPicPr>
          <p:cNvPr id="4" name="Объект 3" descr="Изображение выглядит как текст&#10;&#10;Автоматически созданное описание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10780986" cy="34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55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№6</a:t>
            </a:r>
            <a:endParaRPr lang="ru-RU" dirty="0"/>
          </a:p>
        </p:txBody>
      </p:sp>
      <p:pic>
        <p:nvPicPr>
          <p:cNvPr id="4" name="Объект 3" descr="Изображение выглядит как текст&#10;&#10;Автоматически созданное описание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02221"/>
            <a:ext cx="10515600" cy="346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19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№7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8496" y="173421"/>
            <a:ext cx="7670332" cy="600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712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86</Words>
  <Application>Microsoft Office PowerPoint</Application>
  <PresentationFormat>Широкоэкранный</PresentationFormat>
  <Paragraphs>14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18.01.  КЛАССНАЯ РАБОТА</vt:lpstr>
      <vt:lpstr>Решение задач</vt:lpstr>
      <vt:lpstr>Задача №1</vt:lpstr>
      <vt:lpstr>Задача №2</vt:lpstr>
      <vt:lpstr>Задача №3</vt:lpstr>
      <vt:lpstr>Задача №4</vt:lpstr>
      <vt:lpstr>Задача №5</vt:lpstr>
      <vt:lpstr>Задача №6</vt:lpstr>
      <vt:lpstr>Задача №7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19.01. КЛАССНАЯ РАБОТА</dc:title>
  <dc:creator>пк</dc:creator>
  <cp:lastModifiedBy>пк</cp:lastModifiedBy>
  <cp:revision>4</cp:revision>
  <dcterms:created xsi:type="dcterms:W3CDTF">2023-01-17T21:31:02Z</dcterms:created>
  <dcterms:modified xsi:type="dcterms:W3CDTF">2023-01-18T14:43:34Z</dcterms:modified>
</cp:coreProperties>
</file>