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9" r:id="rId4"/>
    <p:sldId id="260" r:id="rId5"/>
    <p:sldId id="261" r:id="rId6"/>
    <p:sldId id="267" r:id="rId7"/>
    <p:sldId id="264" r:id="rId8"/>
    <p:sldId id="266" r:id="rId9"/>
    <p:sldId id="262" r:id="rId10"/>
    <p:sldId id="268" r:id="rId11"/>
    <p:sldId id="269" r:id="rId12"/>
    <p:sldId id="270" r:id="rId13"/>
    <p:sldId id="272" r:id="rId14"/>
    <p:sldId id="273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4D54C-D2BD-4FAE-8FB7-CB9DE6E4F536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EDDE4-04D8-46F2-90B2-A3997FED6D58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4D54C-D2BD-4FAE-8FB7-CB9DE6E4F536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EDDE4-04D8-46F2-90B2-A3997FED6D5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4D54C-D2BD-4FAE-8FB7-CB9DE6E4F536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EDDE4-04D8-46F2-90B2-A3997FED6D58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4D54C-D2BD-4FAE-8FB7-CB9DE6E4F536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EDDE4-04D8-46F2-90B2-A3997FED6D5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4D54C-D2BD-4FAE-8FB7-CB9DE6E4F536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EDDE4-04D8-46F2-90B2-A3997FED6D5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4D54C-D2BD-4FAE-8FB7-CB9DE6E4F536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EDDE4-04D8-46F2-90B2-A3997FED6D5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4D54C-D2BD-4FAE-8FB7-CB9DE6E4F536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EDDE4-04D8-46F2-90B2-A3997FED6D5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4D54C-D2BD-4FAE-8FB7-CB9DE6E4F536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EDDE4-04D8-46F2-90B2-A3997FED6D5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4D54C-D2BD-4FAE-8FB7-CB9DE6E4F536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FFEDDE4-04D8-46F2-90B2-A3997FED6D58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4D54C-D2BD-4FAE-8FB7-CB9DE6E4F536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EDDE4-04D8-46F2-90B2-A3997FED6D5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4D54C-D2BD-4FAE-8FB7-CB9DE6E4F536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EDDE4-04D8-46F2-90B2-A3997FED6D5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964D54C-D2BD-4FAE-8FB7-CB9DE6E4F536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FFEDDE4-04D8-46F2-90B2-A3997FED6D58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7200" dirty="0" smtClean="0"/>
              <a:t>Древний Рим</a:t>
            </a:r>
            <a:endParaRPr lang="ru-RU" sz="7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AutoShape 4" descr="https://trojden.com/books/world-history/world-history-5-class-vigasin-2015/world-history-5-class-vigasin-2015.files/image274.jpg"/>
          <p:cNvSpPr>
            <a:spLocks noChangeAspect="1" noChangeArrowheads="1"/>
          </p:cNvSpPr>
          <p:nvPr/>
        </p:nvSpPr>
        <p:spPr bwMode="auto">
          <a:xfrm>
            <a:off x="155575" y="-2819400"/>
            <a:ext cx="4705350" cy="58864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https://trojden.com/books/world-history/world-history-5-class-vigasin-2015/world-history-5-class-vigasin-2015.files/image274.jpg"/>
          <p:cNvSpPr>
            <a:spLocks noChangeAspect="1" noChangeArrowheads="1"/>
          </p:cNvSpPr>
          <p:nvPr/>
        </p:nvSpPr>
        <p:spPr bwMode="auto">
          <a:xfrm>
            <a:off x="155575" y="-2819400"/>
            <a:ext cx="4705350" cy="58864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1" name="Picture 7" descr="C:\Users\Учитель\Desktop\image27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423615"/>
            <a:ext cx="6643734" cy="643438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Древнейший Рим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i="1" dirty="0" smtClean="0">
                <a:solidFill>
                  <a:srgbClr val="FF0000"/>
                </a:solidFill>
              </a:rPr>
              <a:t>Рим расположен на берегу реки Тибр </a:t>
            </a:r>
            <a:r>
              <a:rPr lang="ru-RU" dirty="0" smtClean="0"/>
              <a:t>в Италии </a:t>
            </a:r>
          </a:p>
          <a:p>
            <a:r>
              <a:rPr lang="ru-RU" i="1" dirty="0" smtClean="0">
                <a:solidFill>
                  <a:srgbClr val="FF0000"/>
                </a:solidFill>
              </a:rPr>
              <a:t>Италия расположена на </a:t>
            </a:r>
            <a:r>
              <a:rPr lang="ru-RU" i="1" dirty="0" err="1" smtClean="0">
                <a:solidFill>
                  <a:srgbClr val="FF0000"/>
                </a:solidFill>
              </a:rPr>
              <a:t>Апеннинском</a:t>
            </a:r>
            <a:r>
              <a:rPr lang="ru-RU" i="1" dirty="0" smtClean="0">
                <a:solidFill>
                  <a:srgbClr val="FF0000"/>
                </a:solidFill>
              </a:rPr>
              <a:t> полуострове</a:t>
            </a:r>
          </a:p>
          <a:p>
            <a:r>
              <a:rPr lang="ru-RU" dirty="0" smtClean="0"/>
              <a:t>В древности Рим был столицей государства Рим</a:t>
            </a:r>
          </a:p>
          <a:p>
            <a:r>
              <a:rPr lang="ru-RU" dirty="0" smtClean="0"/>
              <a:t>Вокруг Рима: Египет, Палестина, Сирия, Малая Азия, Балканский полуостров (Греция и Македония), Италия</a:t>
            </a:r>
          </a:p>
          <a:p>
            <a:r>
              <a:rPr lang="ru-RU" dirty="0" smtClean="0"/>
              <a:t>Страна Италия похожа на сапог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husain-off.ru/hb2n/images1/048-py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14356"/>
            <a:ext cx="8572500" cy="58102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Легенда об основании Рима</a:t>
            </a:r>
            <a:endParaRPr lang="ru-RU" dirty="0"/>
          </a:p>
        </p:txBody>
      </p:sp>
      <p:pic>
        <p:nvPicPr>
          <p:cNvPr id="43010" name="Picture 2" descr="C:\Users\Учитель\Desktop\s120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2000240"/>
            <a:ext cx="6215106" cy="450662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Легенда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В этой легенде рассказывается о тех временах, когда Рима еще не было. По левому берегу Тибра в его нижнем течении жило племя </a:t>
            </a:r>
            <a:r>
              <a:rPr lang="ru-RU" sz="3600" i="1" dirty="0" err="1" smtClean="0"/>
              <a:t>латинов</a:t>
            </a:r>
            <a:r>
              <a:rPr lang="ru-RU" sz="3600" i="1" dirty="0" smtClean="0"/>
              <a:t>, говорившее на латинском языке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Легенда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b="1" i="1" dirty="0" smtClean="0"/>
              <a:t>В одном из латинских городков, который назывался </a:t>
            </a:r>
            <a:r>
              <a:rPr lang="ru-RU" b="1" i="1" dirty="0" err="1" smtClean="0"/>
              <a:t>Альба-Лонга</a:t>
            </a:r>
            <a:r>
              <a:rPr lang="ru-RU" b="1" i="1" dirty="0" smtClean="0"/>
              <a:t>, правил царь </a:t>
            </a:r>
            <a:r>
              <a:rPr lang="ru-RU" b="1" i="1" dirty="0" err="1" smtClean="0"/>
              <a:t>Нумитор</a:t>
            </a:r>
            <a:r>
              <a:rPr lang="ru-RU" b="1" i="1" dirty="0" smtClean="0"/>
              <a:t>. У него был  сын и дочь </a:t>
            </a:r>
            <a:r>
              <a:rPr lang="ru-RU" b="1" i="1" dirty="0" err="1" smtClean="0"/>
              <a:t>Рея-Сльвия</a:t>
            </a:r>
            <a:r>
              <a:rPr lang="ru-RU" b="1" i="1" dirty="0" smtClean="0"/>
              <a:t>. Младший брат </a:t>
            </a:r>
            <a:r>
              <a:rPr lang="ru-RU" b="1" i="1" dirty="0" err="1" smtClean="0"/>
              <a:t>Нумитора</a:t>
            </a:r>
            <a:r>
              <a:rPr lang="ru-RU" b="1" i="1" dirty="0" smtClean="0"/>
              <a:t>, коварный </a:t>
            </a:r>
            <a:r>
              <a:rPr lang="ru-RU" b="1" i="1" dirty="0" err="1" smtClean="0"/>
              <a:t>Амулий</a:t>
            </a:r>
            <a:r>
              <a:rPr lang="ru-RU" b="1" i="1" dirty="0" smtClean="0"/>
              <a:t>, решил захватить власть в </a:t>
            </a:r>
            <a:r>
              <a:rPr lang="ru-RU" b="1" i="1" dirty="0" err="1" smtClean="0"/>
              <a:t>Альба-Лонге</a:t>
            </a:r>
            <a:r>
              <a:rPr lang="ru-RU" b="1" i="1" dirty="0" smtClean="0"/>
              <a:t>. Во главе вооруженных приспешников проник он в царский дом, перебил охрану и стал глумиться над лишенным власти братом: «Радуйся, что жив, </a:t>
            </a:r>
            <a:r>
              <a:rPr lang="ru-RU" b="1" i="1" dirty="0" err="1" smtClean="0"/>
              <a:t>Нумитор</a:t>
            </a:r>
            <a:r>
              <a:rPr lang="ru-RU" b="1" i="1" dirty="0" smtClean="0"/>
              <a:t>! Твой сын убит, а дочь не выйдет замуж. По моей воли станет она</a:t>
            </a:r>
            <a:r>
              <a:rPr lang="ru-RU" b="1" i="1" dirty="0" smtClean="0">
                <a:solidFill>
                  <a:srgbClr val="FF0000"/>
                </a:solidFill>
              </a:rPr>
              <a:t> </a:t>
            </a:r>
            <a:r>
              <a:rPr lang="ru-RU" b="1" i="1" dirty="0" err="1" smtClean="0">
                <a:solidFill>
                  <a:srgbClr val="FF0000"/>
                </a:solidFill>
              </a:rPr>
              <a:t>весталкой.</a:t>
            </a:r>
            <a:r>
              <a:rPr lang="ru-RU" b="1" i="1" dirty="0" err="1" smtClean="0"/>
              <a:t>Её</a:t>
            </a:r>
            <a:r>
              <a:rPr lang="ru-RU" b="1" i="1" dirty="0" smtClean="0"/>
              <a:t> ждут почести, которые заменят и мужа, и детей!»- «Буд ты проклят, </a:t>
            </a:r>
            <a:r>
              <a:rPr lang="ru-RU" b="1" i="1" dirty="0" err="1" smtClean="0"/>
              <a:t>Амулий</a:t>
            </a:r>
            <a:r>
              <a:rPr lang="ru-RU" b="1" i="1" dirty="0" smtClean="0"/>
              <a:t>!- отвечала Рея-Сильвия.- Насильно делаешь меня весталкой, но не заставишь забыть того, кого люблю!»- «Что за бредни, дерзкая девчонка, кто он?»- «Марс- бог войны!»</a:t>
            </a:r>
            <a:endParaRPr lang="ru-RU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5314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395930"/>
          </a:xfrm>
        </p:spPr>
        <p:txBody>
          <a:bodyPr>
            <a:normAutofit fontScale="70000" lnSpcReduction="20000"/>
          </a:bodyPr>
          <a:lstStyle/>
          <a:p>
            <a:endParaRPr lang="ru-RU" dirty="0" smtClean="0"/>
          </a:p>
          <a:p>
            <a:pPr algn="ctr"/>
            <a:r>
              <a:rPr lang="ru-RU" sz="3100" dirty="0" smtClean="0"/>
              <a:t>«…Итак, Рея-Сильвия стала весталкой. Почему злой </a:t>
            </a:r>
            <a:r>
              <a:rPr lang="ru-RU" sz="3100" dirty="0" err="1" smtClean="0"/>
              <a:t>Амулий</a:t>
            </a:r>
            <a:r>
              <a:rPr lang="ru-RU" sz="3100" dirty="0" smtClean="0"/>
              <a:t> заставил  Рею-Сильвию быть жрицей богини Весты?» Но не прошло и года, как опят встревожено зашумел город </a:t>
            </a:r>
            <a:r>
              <a:rPr lang="ru-RU" sz="3100" dirty="0" err="1" smtClean="0"/>
              <a:t>Альба-Лонга</a:t>
            </a:r>
            <a:r>
              <a:rPr lang="ru-RU" sz="3100" dirty="0" smtClean="0"/>
              <a:t>. Царю </a:t>
            </a:r>
            <a:r>
              <a:rPr lang="ru-RU" sz="3100" dirty="0" err="1" smtClean="0"/>
              <a:t>Амулию</a:t>
            </a:r>
            <a:r>
              <a:rPr lang="ru-RU" sz="3100" dirty="0" smtClean="0"/>
              <a:t> доложили: «Весталка родила двух мальчиков- близнецов, она клянется. Что их отец сам бог войны Марс!»- «Лжет,- закричал </a:t>
            </a:r>
            <a:r>
              <a:rPr lang="ru-RU" sz="3100" dirty="0" err="1" smtClean="0"/>
              <a:t>Амулий</a:t>
            </a:r>
            <a:r>
              <a:rPr lang="ru-RU" sz="3100" dirty="0" smtClean="0"/>
              <a:t>,- и казни не избежит! Эй, слуги, утопите близнецов в </a:t>
            </a:r>
            <a:r>
              <a:rPr lang="ru-RU" sz="3100" dirty="0" err="1" smtClean="0"/>
              <a:t>Тибре,а</a:t>
            </a:r>
            <a:r>
              <a:rPr lang="ru-RU" sz="3100" dirty="0" smtClean="0"/>
              <a:t> их мать закопайте в землю».</a:t>
            </a:r>
          </a:p>
          <a:p>
            <a:pPr algn="ctr"/>
            <a:r>
              <a:rPr lang="ru-RU" sz="3100" dirty="0" smtClean="0"/>
              <a:t>Потащили слуги </a:t>
            </a:r>
            <a:r>
              <a:rPr lang="ru-RU" sz="3100" dirty="0" smtClean="0"/>
              <a:t>к</a:t>
            </a:r>
            <a:r>
              <a:rPr lang="ru-RU" sz="3100" dirty="0" smtClean="0"/>
              <a:t>орзину с близнецами к Тибру. Но река разлилась, к ее руслам не подойти. Нерадивые слуги бросили корзину на мелководье и ушли по домам. Однако корзина не утонула, зацепилась за ветви большого дерева. На жалобный крик близнецов прибежала волчица, она согрела их своим телом и накормила волчьим молоком. </a:t>
            </a:r>
            <a:r>
              <a:rPr lang="ru-RU" sz="3100" dirty="0" err="1" smtClean="0"/>
              <a:t>Латины</a:t>
            </a:r>
            <a:r>
              <a:rPr lang="ru-RU" sz="3100" dirty="0" smtClean="0"/>
              <a:t> верили в то, что волк- священное животное Марса и это он послал волчицу, чтобы спасти своих сыновей.</a:t>
            </a:r>
          </a:p>
          <a:p>
            <a:endParaRPr lang="ru-RU" dirty="0" smtClean="0"/>
          </a:p>
          <a:p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4034" name="Picture 2" descr="https://ds05.infourok.ru/uploads/ex/1022/00042ed1-ed30455c/img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785794"/>
            <a:ext cx="7848600" cy="58864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5314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038740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Мимо проходил один из пастухов </a:t>
            </a:r>
            <a:r>
              <a:rPr lang="ru-RU" dirty="0" err="1" smtClean="0"/>
              <a:t>Амулия</a:t>
            </a:r>
            <a:r>
              <a:rPr lang="ru-RU" dirty="0" smtClean="0"/>
              <a:t>. Он нашел корзину и принес ее домой. Пастух и его жена дали мальчикам имена </a:t>
            </a:r>
            <a:r>
              <a:rPr lang="ru-RU" dirty="0" smtClean="0">
                <a:solidFill>
                  <a:srgbClr val="FF0000"/>
                </a:solidFill>
              </a:rPr>
              <a:t>Ромул </a:t>
            </a:r>
            <a:r>
              <a:rPr lang="ru-RU" dirty="0" smtClean="0"/>
              <a:t>и </a:t>
            </a:r>
            <a:r>
              <a:rPr lang="ru-RU" dirty="0" smtClean="0">
                <a:solidFill>
                  <a:srgbClr val="FF0000"/>
                </a:solidFill>
              </a:rPr>
              <a:t>Рем</a:t>
            </a:r>
            <a:r>
              <a:rPr lang="ru-RU" dirty="0" smtClean="0"/>
              <a:t> и воспитали их смелыми и сильными. Когда близнецы выросли и узнали тайну своего рождения, они решили отомстить за мать и деда. Вооружив друзей и сторонников, Ромул и Рем ворвались в царский дом и убили </a:t>
            </a:r>
            <a:r>
              <a:rPr lang="ru-RU" dirty="0" err="1" smtClean="0"/>
              <a:t>Амулия</a:t>
            </a:r>
            <a:r>
              <a:rPr lang="ru-RU" dirty="0" smtClean="0"/>
              <a:t>. Вернулся в свое жилище седой </a:t>
            </a:r>
            <a:r>
              <a:rPr lang="ru-RU" dirty="0" err="1" smtClean="0"/>
              <a:t>Нумитор</a:t>
            </a:r>
            <a:r>
              <a:rPr lang="ru-RU" dirty="0" smtClean="0"/>
              <a:t>.</a:t>
            </a:r>
          </a:p>
          <a:p>
            <a:r>
              <a:rPr lang="ru-RU" dirty="0" smtClean="0"/>
              <a:t>«</a:t>
            </a:r>
            <a:r>
              <a:rPr lang="ru-RU" dirty="0" err="1" smtClean="0"/>
              <a:t>Цаствуй</a:t>
            </a:r>
            <a:r>
              <a:rPr lang="ru-RU" dirty="0" smtClean="0"/>
              <a:t>, дед,- сказали Ромул и Рем,- и да продлят боги твою жизнь! Мы же хотим основать новый город на том месте, где были </a:t>
            </a:r>
            <a:r>
              <a:rPr lang="ru-RU" dirty="0" err="1" smtClean="0"/>
              <a:t>вскормены</a:t>
            </a:r>
            <a:r>
              <a:rPr lang="ru-RU" dirty="0" smtClean="0"/>
              <a:t> волчицей».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ctr"/>
            <a:r>
              <a:rPr lang="ru-RU" dirty="0" smtClean="0"/>
              <a:t>Час за часом ищут Ромул и Рем заветное место, но все холмы так похожи друг на друга. Наконец, Ромул нашел холм (</a:t>
            </a:r>
            <a:r>
              <a:rPr lang="ru-RU" dirty="0" err="1" smtClean="0"/>
              <a:t>Палатин</a:t>
            </a:r>
            <a:r>
              <a:rPr lang="ru-RU" dirty="0" smtClean="0"/>
              <a:t>) и заявил «Здесь будем строить…Город назовем моим именем!»- «Почему твоим?»- вспылил Рем.- Я выбираю другой холм». Позже выбранный Ремом холм стал называться Капитолием.</a:t>
            </a:r>
          </a:p>
          <a:p>
            <a:pPr algn="ctr"/>
            <a:r>
              <a:rPr lang="ru-RU" dirty="0" smtClean="0"/>
              <a:t>Как  и задумал, Ромул и его сторонники приступили к строительству города на </a:t>
            </a:r>
            <a:r>
              <a:rPr lang="ru-RU" dirty="0" err="1" smtClean="0"/>
              <a:t>Палатине</a:t>
            </a:r>
            <a:r>
              <a:rPr lang="ru-RU" dirty="0" smtClean="0"/>
              <a:t>, они стали возводить стену. Рем, издеваясь, перепрыгнул через каменную кладку: «То не стена, а груда камней и мусора!» Взбешенный Ромул нанес брату смертельный удар : «Так будет со всяким, нарушившим границы города!»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00B050"/>
                </a:solidFill>
              </a:rPr>
              <a:t>Ромул- основатель и</a:t>
            </a:r>
            <a:br>
              <a:rPr lang="ru-RU" dirty="0" smtClean="0">
                <a:solidFill>
                  <a:srgbClr val="00B050"/>
                </a:solidFill>
              </a:rPr>
            </a:br>
            <a:r>
              <a:rPr lang="ru-RU" dirty="0" smtClean="0">
                <a:solidFill>
                  <a:srgbClr val="00B050"/>
                </a:solidFill>
              </a:rPr>
              <a:t> первый царь Рима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dirty="0" smtClean="0">
                <a:solidFill>
                  <a:srgbClr val="C00000"/>
                </a:solidFill>
              </a:rPr>
              <a:t>12 ликторов- царские телохранители</a:t>
            </a:r>
          </a:p>
          <a:p>
            <a:pPr algn="ctr"/>
            <a:r>
              <a:rPr lang="ru-RU" sz="4000" dirty="0" smtClean="0">
                <a:solidFill>
                  <a:srgbClr val="C00000"/>
                </a:solidFill>
              </a:rPr>
              <a:t>753 г. до н.э- год основания Рима</a:t>
            </a:r>
            <a:endParaRPr lang="ru-RU" sz="40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64291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Природные условия Древней Италии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428596" y="2000240"/>
          <a:ext cx="7929618" cy="45327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4809"/>
                <a:gridCol w="3964809"/>
              </a:tblGrid>
              <a:tr h="517726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Сходства с Грецией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Различия  с Грецией</a:t>
                      </a:r>
                      <a:endParaRPr lang="ru-RU" sz="2800" dirty="0"/>
                    </a:p>
                  </a:txBody>
                  <a:tcPr/>
                </a:tc>
              </a:tr>
              <a:tr h="4014604"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ru-RU" sz="2800" dirty="0" smtClean="0"/>
                        <a:t>Морская</a:t>
                      </a:r>
                      <a:r>
                        <a:rPr lang="ru-RU" sz="2800" baseline="0" dirty="0" smtClean="0"/>
                        <a:t> страна («почти остров»)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sz="2800" baseline="0" dirty="0" smtClean="0"/>
                        <a:t>Южная теплая страна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ru-RU" sz="2800" dirty="0" smtClean="0"/>
                        <a:t>Горы</a:t>
                      </a:r>
                      <a:r>
                        <a:rPr lang="ru-RU" sz="2800" baseline="0" dirty="0" smtClean="0"/>
                        <a:t> (</a:t>
                      </a:r>
                      <a:r>
                        <a:rPr lang="ru-RU" sz="2800" baseline="0" dirty="0" err="1" smtClean="0"/>
                        <a:t>Апеннинские</a:t>
                      </a:r>
                      <a:r>
                        <a:rPr lang="ru-RU" sz="2800" baseline="0" dirty="0" smtClean="0"/>
                        <a:t>)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sz="2800" baseline="0" dirty="0" smtClean="0"/>
                        <a:t>Почвы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sz="2800" baseline="0" dirty="0" smtClean="0"/>
                        <a:t>Дожди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sz="2800" baseline="0" dirty="0" smtClean="0"/>
                        <a:t>Реки</a:t>
                      </a:r>
                    </a:p>
                    <a:p>
                      <a:pPr marL="342900" indent="-342900">
                        <a:buAutoNum type="arabicPeriod"/>
                      </a:pPr>
                      <a:endParaRPr lang="ru-RU" sz="2800" baseline="0" dirty="0" smtClean="0"/>
                    </a:p>
                    <a:p>
                      <a:pPr marL="342900" indent="-342900">
                        <a:buAutoNum type="arabicPeriod"/>
                      </a:pPr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400" i="1" dirty="0" smtClean="0">
                <a:solidFill>
                  <a:srgbClr val="FF0000"/>
                </a:solidFill>
              </a:rPr>
              <a:t>Патриции- потомки древнейших жителей</a:t>
            </a:r>
          </a:p>
          <a:p>
            <a:r>
              <a:rPr lang="ru-RU" sz="4400" i="1" dirty="0" smtClean="0">
                <a:solidFill>
                  <a:srgbClr val="FF0000"/>
                </a:solidFill>
              </a:rPr>
              <a:t>Плебеи- переселенцы из разных областей Италии	</a:t>
            </a:r>
            <a:endParaRPr lang="ru-RU" sz="4400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59</TotalTime>
  <Words>640</Words>
  <Application>Microsoft Office PowerPoint</Application>
  <PresentationFormat>Экран (4:3)</PresentationFormat>
  <Paragraphs>35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Поток</vt:lpstr>
      <vt:lpstr>Древний Рим</vt:lpstr>
      <vt:lpstr>Слайд 2</vt:lpstr>
      <vt:lpstr>Древнейший Рим</vt:lpstr>
      <vt:lpstr>Слайд 4</vt:lpstr>
      <vt:lpstr>Легенда об основании Рима</vt:lpstr>
      <vt:lpstr>Легенда</vt:lpstr>
      <vt:lpstr>Легенда</vt:lpstr>
      <vt:lpstr>Слайд 8</vt:lpstr>
      <vt:lpstr>Слайд 9</vt:lpstr>
      <vt:lpstr>Слайд 10</vt:lpstr>
      <vt:lpstr>Слайд 11</vt:lpstr>
      <vt:lpstr>Ромул- основатель и  первый царь Рима</vt:lpstr>
      <vt:lpstr>Природные условия Древней Италии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Древний Рим</dc:title>
  <dc:creator>Учитель</dc:creator>
  <cp:lastModifiedBy>Учитель</cp:lastModifiedBy>
  <cp:revision>6</cp:revision>
  <dcterms:created xsi:type="dcterms:W3CDTF">2020-04-07T17:52:59Z</dcterms:created>
  <dcterms:modified xsi:type="dcterms:W3CDTF">2020-04-07T18:52:15Z</dcterms:modified>
</cp:coreProperties>
</file>