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77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At work!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gpreview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3" y="1558924"/>
            <a:ext cx="4318347" cy="43183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doctor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pr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68522" y="1600200"/>
            <a:ext cx="260695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painter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maly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31840" y="1844824"/>
            <a:ext cx="2960745" cy="37897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nurse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gpreview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1340768"/>
            <a:ext cx="2304256" cy="470726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pilot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CA8_plane_&amp;_pilot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11760" y="2204864"/>
            <a:ext cx="4667250" cy="30670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waiter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gpreview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68272" y="1988840"/>
            <a:ext cx="2627863" cy="35088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mechanic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498473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9637" y="1691481"/>
            <a:ext cx="7324725" cy="4343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postman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Mailm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0750" y="1781969"/>
            <a:ext cx="4762500" cy="4162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teacher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imgpreview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9555" y="1916832"/>
            <a:ext cx="2671497" cy="38164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taxi driver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01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 baker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78885-Royalty-Free-RF-Clipart-Illustration-Of-A-Caucasian-Cartoon-Bread-Baker-M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26146" y="1600200"/>
            <a:ext cx="509170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Who is who?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7848872" cy="5112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Match!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 Baker</a:t>
            </a:r>
          </a:p>
          <a:p>
            <a:pPr marL="514350" indent="-514350">
              <a:buAutoNum type="arabicPeriod"/>
            </a:pPr>
            <a:r>
              <a:rPr lang="en-US" dirty="0" smtClean="0"/>
              <a:t>Taxi driver</a:t>
            </a:r>
          </a:p>
          <a:p>
            <a:pPr marL="514350" indent="-514350">
              <a:buAutoNum type="arabicPeriod"/>
            </a:pPr>
            <a:r>
              <a:rPr lang="en-US" dirty="0" smtClean="0"/>
              <a:t>Mechanic</a:t>
            </a:r>
          </a:p>
          <a:p>
            <a:pPr marL="514350" indent="-514350">
              <a:buAutoNum type="arabicPeriod"/>
            </a:pPr>
            <a:r>
              <a:rPr lang="en-US" dirty="0" smtClean="0"/>
              <a:t>Painter</a:t>
            </a:r>
          </a:p>
          <a:p>
            <a:pPr marL="514350" indent="-514350">
              <a:buAutoNum type="arabicPeriod"/>
            </a:pPr>
            <a:r>
              <a:rPr lang="en-US" dirty="0" smtClean="0"/>
              <a:t>Postman</a:t>
            </a:r>
          </a:p>
          <a:p>
            <a:pPr marL="514350" indent="-514350">
              <a:buAutoNum type="arabicPeriod"/>
            </a:pPr>
            <a:r>
              <a:rPr lang="en-US" dirty="0" smtClean="0"/>
              <a:t>Waiter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None/>
            </a:pPr>
            <a:endParaRPr lang="en-US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en-US" dirty="0" smtClean="0"/>
              <a:t>Paint a hospital</a:t>
            </a:r>
          </a:p>
          <a:p>
            <a:pPr marL="514350" indent="-514350">
              <a:buAutoNum type="alphaLcParenR"/>
            </a:pPr>
            <a:r>
              <a:rPr lang="en-US" dirty="0" smtClean="0"/>
              <a:t>Serve drinks</a:t>
            </a:r>
          </a:p>
          <a:p>
            <a:pPr marL="514350" indent="-514350">
              <a:buAutoNum type="alphaLcParenR"/>
            </a:pPr>
            <a:r>
              <a:rPr lang="en-US" dirty="0" smtClean="0"/>
              <a:t>Repair a car</a:t>
            </a:r>
          </a:p>
          <a:p>
            <a:pPr marL="514350" indent="-514350">
              <a:buAutoNum type="alphaLcParenR"/>
            </a:pPr>
            <a:r>
              <a:rPr lang="en-US" dirty="0" smtClean="0"/>
              <a:t>Deliver a letter</a:t>
            </a:r>
          </a:p>
          <a:p>
            <a:pPr marL="514350" indent="-514350">
              <a:buAutoNum type="alphaLcParenR"/>
            </a:pPr>
            <a:r>
              <a:rPr lang="en-US" dirty="0" smtClean="0"/>
              <a:t>Drive a taxi</a:t>
            </a:r>
          </a:p>
          <a:p>
            <a:pPr marL="514350" indent="-514350">
              <a:buAutoNum type="alphaLcParenR"/>
            </a:pPr>
            <a:r>
              <a:rPr lang="en-US" dirty="0" smtClean="0"/>
              <a:t>Bake a bread</a:t>
            </a:r>
          </a:p>
          <a:p>
            <a:pPr marL="514350" indent="-514350">
              <a:buAutoNum type="alphaLcParenR"/>
            </a:pP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1907704" y="1844824"/>
            <a:ext cx="2808312" cy="2592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5" idx="1"/>
          </p:cNvCxnSpPr>
          <p:nvPr/>
        </p:nvCxnSpPr>
        <p:spPr>
          <a:xfrm>
            <a:off x="2483768" y="2348880"/>
            <a:ext cx="2164432" cy="1514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483768" y="2924944"/>
            <a:ext cx="230425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2051720" y="1988840"/>
            <a:ext cx="2880320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267744" y="3356992"/>
            <a:ext cx="252028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2051720" y="2420888"/>
            <a:ext cx="2880320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Present Continuous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I              </a:t>
            </a:r>
            <a:r>
              <a:rPr lang="en-US" b="1" dirty="0" smtClean="0">
                <a:solidFill>
                  <a:srgbClr val="FF0000"/>
                </a:solidFill>
              </a:rPr>
              <a:t>am</a:t>
            </a:r>
          </a:p>
          <a:p>
            <a:pPr>
              <a:buNone/>
            </a:pPr>
            <a:r>
              <a:rPr lang="en-US" b="1" dirty="0" smtClean="0"/>
              <a:t>He</a:t>
            </a:r>
          </a:p>
          <a:p>
            <a:pPr>
              <a:buNone/>
            </a:pPr>
            <a:r>
              <a:rPr lang="en-US" b="1" dirty="0" smtClean="0"/>
              <a:t>She          </a:t>
            </a:r>
            <a:r>
              <a:rPr lang="en-US" b="1" dirty="0" smtClean="0">
                <a:solidFill>
                  <a:srgbClr val="FF0000"/>
                </a:solidFill>
              </a:rPr>
              <a:t>is</a:t>
            </a:r>
          </a:p>
          <a:p>
            <a:pPr>
              <a:buNone/>
            </a:pPr>
            <a:r>
              <a:rPr lang="en-US" b="1" dirty="0" smtClean="0"/>
              <a:t>It                             read</a:t>
            </a:r>
            <a:r>
              <a:rPr lang="en-US" b="1" dirty="0" smtClean="0">
                <a:solidFill>
                  <a:srgbClr val="FF0000"/>
                </a:solidFill>
              </a:rPr>
              <a:t>ing</a:t>
            </a:r>
            <a:r>
              <a:rPr lang="en-US" b="1" dirty="0" smtClean="0"/>
              <a:t> a book </a:t>
            </a:r>
            <a:r>
              <a:rPr lang="en-US" b="1" dirty="0" smtClean="0">
                <a:solidFill>
                  <a:srgbClr val="FF0000"/>
                </a:solidFill>
              </a:rPr>
              <a:t>now</a:t>
            </a:r>
            <a:r>
              <a:rPr lang="en-US" b="1" dirty="0" smtClean="0"/>
              <a:t>.</a:t>
            </a:r>
          </a:p>
          <a:p>
            <a:pPr>
              <a:buNone/>
            </a:pPr>
            <a:r>
              <a:rPr lang="en-US" b="1" dirty="0" smtClean="0"/>
              <a:t>You</a:t>
            </a:r>
          </a:p>
          <a:p>
            <a:pPr>
              <a:buNone/>
            </a:pPr>
            <a:r>
              <a:rPr lang="en-US" b="1" dirty="0" smtClean="0"/>
              <a:t>We          </a:t>
            </a:r>
            <a:r>
              <a:rPr lang="en-US" b="1" dirty="0" smtClean="0">
                <a:solidFill>
                  <a:srgbClr val="FF0000"/>
                </a:solidFill>
              </a:rPr>
              <a:t>are</a:t>
            </a:r>
          </a:p>
          <a:p>
            <a:pPr>
              <a:buNone/>
            </a:pPr>
            <a:r>
              <a:rPr lang="en-US" b="1" dirty="0" smtClean="0"/>
              <a:t>They</a:t>
            </a:r>
          </a:p>
          <a:p>
            <a:pPr>
              <a:buNone/>
            </a:pPr>
            <a:endParaRPr lang="ru-RU" b="1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1259632" y="2348880"/>
            <a:ext cx="576064" cy="151216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1259632" y="4077072"/>
            <a:ext cx="792088" cy="158417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What are they doing now?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03215"/>
            <a:ext cx="7505027" cy="446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1268" name="Picture 2" descr="D:\Рисунки\рамки детские\x_407618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286000" y="2690813"/>
            <a:ext cx="45720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>
                <a:latin typeface="Times New Roman" pitchFamily="18" charset="0"/>
                <a:cs typeface="Times New Roman" pitchFamily="18" charset="0"/>
              </a:rPr>
              <a:t>Stand up clap clap</a:t>
            </a:r>
            <a:br>
              <a:rPr lang="en-US" sz="2800">
                <a:latin typeface="Times New Roman" pitchFamily="18" charset="0"/>
                <a:cs typeface="Times New Roman" pitchFamily="18" charset="0"/>
              </a:rPr>
            </a:br>
            <a:r>
              <a:rPr lang="en-US" sz="2800">
                <a:latin typeface="Times New Roman" pitchFamily="18" charset="0"/>
                <a:cs typeface="Times New Roman" pitchFamily="18" charset="0"/>
              </a:rPr>
              <a:t>Arms up clap clap</a:t>
            </a:r>
            <a:br>
              <a:rPr lang="en-US" sz="2800">
                <a:latin typeface="Times New Roman" pitchFamily="18" charset="0"/>
                <a:cs typeface="Times New Roman" pitchFamily="18" charset="0"/>
              </a:rPr>
            </a:br>
            <a:r>
              <a:rPr lang="en-US" sz="2800">
                <a:latin typeface="Times New Roman" pitchFamily="18" charset="0"/>
                <a:cs typeface="Times New Roman" pitchFamily="18" charset="0"/>
              </a:rPr>
              <a:t>Step step arms down</a:t>
            </a:r>
            <a:br>
              <a:rPr lang="en-US" sz="2800">
                <a:latin typeface="Times New Roman" pitchFamily="18" charset="0"/>
                <a:cs typeface="Times New Roman" pitchFamily="18" charset="0"/>
              </a:rPr>
            </a:br>
            <a:r>
              <a:rPr lang="en-US" sz="2800">
                <a:latin typeface="Times New Roman" pitchFamily="18" charset="0"/>
                <a:cs typeface="Times New Roman" pitchFamily="18" charset="0"/>
              </a:rPr>
              <a:t>Clap clap please sit down</a:t>
            </a:r>
            <a:br>
              <a:rPr lang="en-US" sz="2800">
                <a:latin typeface="Times New Roman" pitchFamily="18" charset="0"/>
                <a:cs typeface="Times New Roman" pitchFamily="18" charset="0"/>
              </a:rPr>
            </a:b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jtwCad7d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Homework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uchebniki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108172"/>
            <a:ext cx="4038600" cy="3510019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 smtClean="0"/>
              <a:t>Learn words and phrases by heart.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685800" y="980728"/>
            <a:ext cx="7772400" cy="261972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Thank you for the lesson!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>Good-bye!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 descr="solnichk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573016"/>
            <a:ext cx="2857500" cy="2867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96</Words>
  <Application>Microsoft Office PowerPoint</Application>
  <PresentationFormat>Экран (4:3)</PresentationFormat>
  <Paragraphs>39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At work!</vt:lpstr>
      <vt:lpstr>a doctor</vt:lpstr>
      <vt:lpstr>a painter</vt:lpstr>
      <vt:lpstr>a nurse</vt:lpstr>
      <vt:lpstr>a pilot</vt:lpstr>
      <vt:lpstr>a waiter</vt:lpstr>
      <vt:lpstr>a mechanic</vt:lpstr>
      <vt:lpstr>a postman</vt:lpstr>
      <vt:lpstr>a teacher</vt:lpstr>
      <vt:lpstr>a taxi driver</vt:lpstr>
      <vt:lpstr>a baker</vt:lpstr>
      <vt:lpstr>Who is who?</vt:lpstr>
      <vt:lpstr>Match!</vt:lpstr>
      <vt:lpstr>Present Continuous</vt:lpstr>
      <vt:lpstr>What are they doing now?</vt:lpstr>
      <vt:lpstr>Презентация PowerPoint</vt:lpstr>
      <vt:lpstr>Презентация PowerPoint</vt:lpstr>
      <vt:lpstr>Homework</vt:lpstr>
      <vt:lpstr>Thank you for the lesson! Good-bye!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work!</dc:title>
  <dc:creator>Asus</dc:creator>
  <cp:lastModifiedBy>USER</cp:lastModifiedBy>
  <cp:revision>18</cp:revision>
  <dcterms:created xsi:type="dcterms:W3CDTF">2015-01-27T15:28:08Z</dcterms:created>
  <dcterms:modified xsi:type="dcterms:W3CDTF">2019-02-10T07:30:38Z</dcterms:modified>
</cp:coreProperties>
</file>