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5" r:id="rId6"/>
    <p:sldId id="266" r:id="rId7"/>
    <p:sldId id="260" r:id="rId8"/>
    <p:sldId id="267" r:id="rId9"/>
    <p:sldId id="261" r:id="rId10"/>
    <p:sldId id="262" r:id="rId11"/>
    <p:sldId id="263" r:id="rId12"/>
    <p:sldId id="264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DE2BF-F761-49C4-91D3-694ABCB83A2C}" type="datetimeFigureOut">
              <a:rPr lang="ru-RU" smtClean="0"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D8977-0D80-4C1E-A6E2-DC31023812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23341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DE2BF-F761-49C4-91D3-694ABCB83A2C}" type="datetimeFigureOut">
              <a:rPr lang="ru-RU" smtClean="0"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D8977-0D80-4C1E-A6E2-DC31023812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83437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DE2BF-F761-49C4-91D3-694ABCB83A2C}" type="datetimeFigureOut">
              <a:rPr lang="ru-RU" smtClean="0"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D8977-0D80-4C1E-A6E2-DC31023812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2238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DE2BF-F761-49C4-91D3-694ABCB83A2C}" type="datetimeFigureOut">
              <a:rPr lang="ru-RU" smtClean="0"/>
              <a:t>10.11.2020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D8977-0D80-4C1E-A6E2-DC31023812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3187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DE2BF-F761-49C4-91D3-694ABCB83A2C}" type="datetimeFigureOut">
              <a:rPr lang="ru-RU" smtClean="0"/>
              <a:t>10.11.2020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D8977-0D80-4C1E-A6E2-DC31023812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2670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DE2BF-F761-49C4-91D3-694ABCB83A2C}" type="datetimeFigureOut">
              <a:rPr lang="ru-RU" smtClean="0"/>
              <a:t>10.11.2020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D8977-0D80-4C1E-A6E2-DC31023812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3617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DE2BF-F761-49C4-91D3-694ABCB83A2C}" type="datetimeFigureOut">
              <a:rPr lang="ru-RU" smtClean="0"/>
              <a:t>10.11.2020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D8977-0D80-4C1E-A6E2-DC31023812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58551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DE2BF-F761-49C4-91D3-694ABCB83A2C}" type="datetimeFigureOut">
              <a:rPr lang="ru-RU" smtClean="0"/>
              <a:t>10.11.2020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D8977-0D80-4C1E-A6E2-DC31023812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45607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DE2BF-F761-49C4-91D3-694ABCB83A2C}" type="datetimeFigureOut">
              <a:rPr lang="ru-RU" smtClean="0"/>
              <a:t>10.11.2020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D8977-0D80-4C1E-A6E2-DC31023812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19526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DE2BF-F761-49C4-91D3-694ABCB83A2C}" type="datetimeFigureOut">
              <a:rPr lang="ru-RU" smtClean="0"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D8977-0D80-4C1E-A6E2-DC31023812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7574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DE2BF-F761-49C4-91D3-694ABCB83A2C}" type="datetimeFigureOut">
              <a:rPr lang="ru-RU" smtClean="0"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D8977-0D80-4C1E-A6E2-DC31023812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06985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colorTemperature colorTemp="7200"/>
                    </a14:imgEffect>
                    <a14:imgEffect>
                      <a14:saturation sat="66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0DE2BF-F761-49C4-91D3-694ABCB83A2C}" type="datetimeFigureOut">
              <a:rPr lang="ru-RU" smtClean="0"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8D8977-0D80-4C1E-A6E2-DC31023812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9462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How about…?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Today is the _ of November.</a:t>
            </a:r>
          </a:p>
          <a:p>
            <a:r>
              <a:rPr lang="en-US" dirty="0" smtClean="0"/>
              <a:t>Today is __________.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951601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9848324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TV-shows</a:t>
            </a:r>
            <a:endParaRPr lang="ru-RU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numCol="2"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US" sz="4000" dirty="0" smtClean="0"/>
              <a:t>Sitcom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4000" dirty="0" smtClean="0"/>
              <a:t>Drama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4000" dirty="0" smtClean="0"/>
              <a:t>Music show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4000" dirty="0" smtClean="0"/>
              <a:t>News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4000" dirty="0" smtClean="0"/>
              <a:t>Sports</a:t>
            </a:r>
          </a:p>
          <a:p>
            <a:endParaRPr lang="en-US" sz="4000" dirty="0"/>
          </a:p>
          <a:p>
            <a:endParaRPr lang="en-US" sz="4000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en-US" sz="4000" dirty="0" smtClean="0"/>
              <a:t>Reality show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4000" dirty="0" smtClean="0"/>
              <a:t>Science fiction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4000" dirty="0" smtClean="0"/>
              <a:t>Talk show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4000" dirty="0" smtClean="0"/>
              <a:t>Quiz show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4000" dirty="0" smtClean="0"/>
              <a:t>Documentary 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41434247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Adjectives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 numCol="2">
            <a:normAutofit/>
          </a:bodyPr>
          <a:lstStyle/>
          <a:p>
            <a:r>
              <a:rPr lang="en-US" dirty="0" smtClean="0"/>
              <a:t>Great </a:t>
            </a:r>
          </a:p>
          <a:p>
            <a:r>
              <a:rPr lang="en-US" dirty="0" smtClean="0"/>
              <a:t>Exciting</a:t>
            </a:r>
          </a:p>
          <a:p>
            <a:r>
              <a:rPr lang="en-US" dirty="0" smtClean="0"/>
              <a:t>delicious </a:t>
            </a:r>
          </a:p>
          <a:p>
            <a:r>
              <a:rPr lang="en-US" dirty="0" smtClean="0"/>
              <a:t>Enjoyable </a:t>
            </a:r>
          </a:p>
          <a:p>
            <a:r>
              <a:rPr lang="en-US" dirty="0" smtClean="0"/>
              <a:t>Interesting</a:t>
            </a:r>
          </a:p>
          <a:p>
            <a:r>
              <a:rPr lang="en-US" dirty="0" smtClean="0"/>
              <a:t>Fantastic </a:t>
            </a:r>
          </a:p>
          <a:p>
            <a:r>
              <a:rPr lang="en-US" dirty="0" smtClean="0"/>
              <a:t>Fine</a:t>
            </a:r>
          </a:p>
          <a:p>
            <a:r>
              <a:rPr lang="en-US" dirty="0" smtClean="0"/>
              <a:t>Wonderful</a:t>
            </a:r>
          </a:p>
          <a:p>
            <a:r>
              <a:rPr lang="en-US" dirty="0" smtClean="0"/>
              <a:t>Boring</a:t>
            </a:r>
          </a:p>
          <a:p>
            <a:r>
              <a:rPr lang="en-US" dirty="0" smtClean="0"/>
              <a:t>Awful</a:t>
            </a:r>
          </a:p>
          <a:p>
            <a:r>
              <a:rPr lang="en-US" dirty="0" smtClean="0"/>
              <a:t>Terrible</a:t>
            </a:r>
          </a:p>
          <a:p>
            <a:r>
              <a:rPr lang="en-US" dirty="0" smtClean="0"/>
              <a:t>Disgusting</a:t>
            </a:r>
          </a:p>
          <a:p>
            <a:r>
              <a:rPr lang="en-US" dirty="0" smtClean="0"/>
              <a:t>Dull</a:t>
            </a:r>
          </a:p>
          <a:p>
            <a:r>
              <a:rPr lang="en-US" dirty="0" smtClean="0"/>
              <a:t>Horrible </a:t>
            </a:r>
          </a:p>
          <a:p>
            <a:r>
              <a:rPr lang="en-US" dirty="0" smtClean="0"/>
              <a:t>Bad </a:t>
            </a:r>
          </a:p>
          <a:p>
            <a:r>
              <a:rPr lang="en-US" dirty="0" smtClean="0"/>
              <a:t>Insipid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20293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Учебник, с 39 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Читать диалог </a:t>
            </a:r>
            <a:endParaRPr lang="ru-RU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30980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Учебник, с 39 </a:t>
            </a:r>
            <a:r>
              <a:rPr lang="ru-RU" dirty="0" err="1" smtClean="0"/>
              <a:t>упр</a:t>
            </a:r>
            <a:r>
              <a:rPr lang="ru-RU" dirty="0" smtClean="0"/>
              <a:t> 6в)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07520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888" t="21230" r="26598" b="39385"/>
          <a:stretch/>
        </p:blipFill>
        <p:spPr bwMode="auto">
          <a:xfrm>
            <a:off x="-1" y="1124744"/>
            <a:ext cx="9144001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4676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Учебник, с 39 </a:t>
            </a:r>
            <a:r>
              <a:rPr lang="ru-RU" dirty="0" err="1" smtClean="0"/>
              <a:t>упр</a:t>
            </a:r>
            <a:r>
              <a:rPr lang="ru-RU" dirty="0" smtClean="0"/>
              <a:t> 8 а)в)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38538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07" t="27579" r="24367" b="42460"/>
          <a:stretch/>
        </p:blipFill>
        <p:spPr bwMode="auto">
          <a:xfrm>
            <a:off x="-2255" y="1484784"/>
            <a:ext cx="9127375" cy="316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37157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13" t="29072" r="40629" b="35464"/>
          <a:stretch/>
        </p:blipFill>
        <p:spPr bwMode="auto">
          <a:xfrm>
            <a:off x="0" y="620688"/>
            <a:ext cx="9144000" cy="5669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88561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91" t="19444" r="20574" b="19444"/>
          <a:stretch/>
        </p:blipFill>
        <p:spPr bwMode="auto">
          <a:xfrm>
            <a:off x="0" y="548680"/>
            <a:ext cx="9115558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62553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Homework </a:t>
            </a:r>
            <a:endParaRPr lang="ru-RU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Рабочая тетрадь с 24 </a:t>
            </a:r>
            <a:r>
              <a:rPr lang="ru-RU" dirty="0" err="1" smtClean="0">
                <a:solidFill>
                  <a:schemeClr val="accent3">
                    <a:lumMod val="50000"/>
                  </a:schemeClr>
                </a:solidFill>
              </a:rPr>
              <a:t>упр</a:t>
            </a: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 2, 3</a:t>
            </a:r>
            <a:endParaRPr lang="ru-RU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987740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158</TotalTime>
  <Words>76</Words>
  <Application>Microsoft Office PowerPoint</Application>
  <PresentationFormat>Экран (4:3)</PresentationFormat>
  <Paragraphs>39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How about…?</vt:lpstr>
      <vt:lpstr>Презентация PowerPoint</vt:lpstr>
      <vt:lpstr>TV-shows</vt:lpstr>
      <vt:lpstr>Adjectives </vt:lpstr>
      <vt:lpstr>Учебник, с 39 </vt:lpstr>
      <vt:lpstr>Учебник, с 39 упр 6в)</vt:lpstr>
      <vt:lpstr>Презентация PowerPoint</vt:lpstr>
      <vt:lpstr>Учебник, с 39 упр 8 а)в)</vt:lpstr>
      <vt:lpstr>Презентация PowerPoint</vt:lpstr>
      <vt:lpstr>Презентация PowerPoint</vt:lpstr>
      <vt:lpstr>Презентация PowerPoint</vt:lpstr>
      <vt:lpstr>Homework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about…?</dc:title>
  <dc:creator>Александр</dc:creator>
  <cp:lastModifiedBy>Александр</cp:lastModifiedBy>
  <cp:revision>7</cp:revision>
  <dcterms:created xsi:type="dcterms:W3CDTF">2020-11-06T17:21:10Z</dcterms:created>
  <dcterms:modified xsi:type="dcterms:W3CDTF">2020-11-10T05:39:53Z</dcterms:modified>
</cp:coreProperties>
</file>