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ECD31-E82B-46A1-ADC0-ABF0B2A5EA97}" type="datetimeFigureOut">
              <a:rPr lang="ru-RU" smtClean="0"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E895-A571-4744-8961-C5C98C6C917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709738"/>
            <a:ext cx="716280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214414" y="642918"/>
            <a:ext cx="60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https://youtu.be/XFy1JbQU_qI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7275" y="776288"/>
            <a:ext cx="702945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2566988"/>
            <a:ext cx="6838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8700" y="2457450"/>
            <a:ext cx="70866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8713" y="2690813"/>
            <a:ext cx="68865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6775" y="2405063"/>
            <a:ext cx="74104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9188" y="538163"/>
            <a:ext cx="6905625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1088" y="2605088"/>
            <a:ext cx="69818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</Words>
  <Application>Microsoft Office PowerPoint</Application>
  <PresentationFormat>Экран (4:3)</PresentationFormat>
  <Paragraphs>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Дом</cp:lastModifiedBy>
  <cp:revision>2</cp:revision>
  <dcterms:created xsi:type="dcterms:W3CDTF">2021-10-12T18:05:47Z</dcterms:created>
  <dcterms:modified xsi:type="dcterms:W3CDTF">2021-10-12T18:13:49Z</dcterms:modified>
</cp:coreProperties>
</file>