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8E81111-61FB-4A8D-9AC9-C3FD1CF0D1A6}" type="datetimeFigureOut">
              <a:rPr lang="ru-RU" smtClean="0"/>
              <a:t>19.01.2021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D8202F0-2117-4736-9B6B-F9457B7A6353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2000240"/>
            <a:ext cx="7406640" cy="1472184"/>
          </a:xfrm>
        </p:spPr>
        <p:txBody>
          <a:bodyPr/>
          <a:lstStyle/>
          <a:p>
            <a:r>
              <a:rPr lang="ru-RU" dirty="0" smtClean="0"/>
              <a:t>ЭКОНОМИКА</a:t>
            </a:r>
            <a:br>
              <a:rPr lang="ru-RU" dirty="0" smtClean="0"/>
            </a:br>
            <a:r>
              <a:rPr lang="ru-RU" dirty="0" smtClean="0"/>
              <a:t> и ее основные участники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25720" cy="236475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«ЭКОНОМИКА»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У </a:t>
            </a:r>
            <a:r>
              <a:rPr lang="ru-RU" dirty="0" smtClean="0">
                <a:solidFill>
                  <a:srgbClr val="FF0000"/>
                </a:solidFill>
              </a:rPr>
              <a:t>СЛОВА «ЭКОНОМИКА» </a:t>
            </a:r>
            <a:r>
              <a:rPr lang="ru-RU" dirty="0" smtClean="0"/>
              <a:t>ДВА СМЫСЛА: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ЭТО ХОЗЯЙСТВО, ТО ЕСТЬ СОЗДАНИЕ БЛАГ, НЕОБХОДИМЫХ ДЛЯ УДОВЛЕТВОРЕНИЯ ПОТРЕБНОСТЕЙ ЧЕЛОВЕКА. (ЗАВОДЫ, МАГАЗИНЫ, БАНКИ ИТД.) Э.- СИСТЕМА ХОЗЯЙСТВОВАНИЯ.</a:t>
            </a:r>
          </a:p>
          <a:p>
            <a:pPr marL="514350" indent="-514350">
              <a:buFont typeface="+mj-lt"/>
              <a:buAutoNum type="arabicPeriod"/>
            </a:pPr>
            <a:endParaRPr lang="ru-RU" sz="2800" i="1" dirty="0" smtClean="0"/>
          </a:p>
          <a:p>
            <a:pPr marL="514350" indent="-514350">
              <a:buFont typeface="+mj-lt"/>
              <a:buAutoNum type="arabicPeriod"/>
            </a:pPr>
            <a:r>
              <a:rPr lang="ru-RU" sz="2800" i="1" dirty="0" smtClean="0"/>
              <a:t>ЭТО НАУКА, КОТОРАЯ ИЗУЧАЕТ НАИБОЛЕЕ ЭФФЕКТИВНЫЕ СПОСОБЫ ВЕДЕНИЯ ХОЗЯЙСТВА.</a:t>
            </a:r>
            <a:endParaRPr lang="ru-RU" sz="28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Найдите</a:t>
            </a:r>
            <a:r>
              <a:rPr lang="ru-RU" dirty="0" smtClean="0"/>
              <a:t> </a:t>
            </a:r>
            <a:r>
              <a:rPr lang="ru-RU" sz="2000" dirty="0" smtClean="0"/>
              <a:t>в этом загадочном списке, где речь идет об экономике как хозяйстве, а где- как о науке.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96646" indent="-514350">
              <a:buFont typeface="+mj-lt"/>
              <a:buAutoNum type="alphaUcPeriod"/>
            </a:pPr>
            <a:r>
              <a:rPr lang="ru-RU" dirty="0" smtClean="0"/>
              <a:t>Экономисты разрабатывают план развития страны до 2194 года.</a:t>
            </a:r>
          </a:p>
          <a:p>
            <a:pPr marL="596646" indent="-514350">
              <a:buFont typeface="+mj-lt"/>
              <a:buAutoNum type="alphaUcPeriod"/>
            </a:pPr>
            <a:r>
              <a:rPr lang="ru-RU" dirty="0" smtClean="0"/>
              <a:t>Фирма «Новый МММ» обанкротилась</a:t>
            </a:r>
          </a:p>
          <a:p>
            <a:pPr marL="596646" indent="-514350">
              <a:buFont typeface="+mj-lt"/>
              <a:buAutoNum type="alphaUcPeriod"/>
            </a:pPr>
            <a:r>
              <a:rPr lang="ru-RU" dirty="0" smtClean="0"/>
              <a:t>Дядя подарил племяннице </a:t>
            </a:r>
            <a:r>
              <a:rPr lang="ru-RU" dirty="0" err="1" smtClean="0"/>
              <a:t>Селиме</a:t>
            </a:r>
            <a:r>
              <a:rPr lang="ru-RU" dirty="0" smtClean="0"/>
              <a:t> на 8-летие 8 энциклопедий, из-за чего она обиделась и расплакалась со словами :»Мне не нужны твои книги, я хочу телефон».</a:t>
            </a:r>
          </a:p>
          <a:p>
            <a:pPr marL="596646" indent="-514350">
              <a:buFont typeface="+mj-lt"/>
              <a:buAutoNum type="alphaUcPeriod"/>
            </a:pPr>
            <a:r>
              <a:rPr lang="ru-RU" dirty="0" smtClean="0"/>
              <a:t>В ходе экономического форума в Санкт-Петербурге специалисты обсуди способы решения проблемы инфляции в </a:t>
            </a:r>
            <a:r>
              <a:rPr lang="ru-RU" dirty="0" smtClean="0"/>
              <a:t>Р</a:t>
            </a:r>
            <a:r>
              <a:rPr lang="ru-RU" dirty="0" smtClean="0"/>
              <a:t>оссии.</a:t>
            </a:r>
          </a:p>
          <a:p>
            <a:pPr marL="596646" indent="-514350">
              <a:buFont typeface="+mj-lt"/>
              <a:buAutoNum type="alphaUcPeriod"/>
            </a:pPr>
            <a:r>
              <a:rPr lang="ru-RU" dirty="0" smtClean="0"/>
              <a:t>Получив очередное детское пособие в 130 рублей в месяц, мама долго думала, что же купить своему сыну- велосипед или смартфон. Но купила 2,5 кг бананов.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dirty="0" smtClean="0"/>
              <a:t>это все то, что способно удовлетворить безграничные человеческие потребности.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Даровые блага (дождевая вода, ветер, солнечный свет </a:t>
            </a:r>
            <a:r>
              <a:rPr lang="ru-RU" dirty="0" err="1" smtClean="0"/>
              <a:t>итд</a:t>
            </a:r>
            <a:r>
              <a:rPr lang="ru-RU" dirty="0" smtClean="0"/>
              <a:t>.)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FF0000"/>
                </a:solidFill>
              </a:rPr>
              <a:t>Экономические блага</a:t>
            </a:r>
            <a:r>
              <a:rPr lang="ru-RU" dirty="0" smtClean="0"/>
              <a:t>- создаются людьми, требуют затрат.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Экономика занята тем, что производит</a:t>
            </a:r>
            <a:br>
              <a:rPr lang="ru-RU" sz="3200" dirty="0" smtClean="0"/>
            </a:br>
            <a:r>
              <a:rPr lang="ru-RU" sz="3200" dirty="0" smtClean="0"/>
              <a:t> товары и услуги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1571612"/>
            <a:ext cx="4040188" cy="639762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/>
              <a:t>товары</a:t>
            </a:r>
            <a:endParaRPr lang="ru-RU" sz="35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3438" y="1571612"/>
            <a:ext cx="4023360" cy="640080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/>
              <a:t>услуги</a:t>
            </a:r>
            <a:endParaRPr lang="ru-RU" sz="3500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5720" y="2500306"/>
            <a:ext cx="4023360" cy="41148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-    </a:t>
            </a:r>
            <a:r>
              <a:rPr lang="ru-RU" sz="2700" dirty="0" smtClean="0"/>
              <a:t>э</a:t>
            </a:r>
            <a:r>
              <a:rPr lang="ru-RU" sz="2700" dirty="0" smtClean="0"/>
              <a:t>то вещи, материальные предметы. Товаром может быть любой предмет, предназначенный для продажи.</a:t>
            </a:r>
            <a:endParaRPr lang="ru-RU" sz="27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3438" y="2500306"/>
            <a:ext cx="4023360" cy="41148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-это работа или содействие, которое оказывается людям. Их оказывают не в виде вещей, а в виде полезной деятельности. Услуги могут быть материальными, а могут и  нет.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Экономика стоит на 4 процессах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00B050"/>
                </a:solidFill>
              </a:rPr>
              <a:t>ПРОИЗВОДСТВО</a:t>
            </a:r>
            <a:r>
              <a:rPr lang="ru-RU" dirty="0" smtClean="0"/>
              <a:t>- СОЗДАНИЕ ТОВАРОВ И УСЛУГ.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00B050"/>
                </a:solidFill>
              </a:rPr>
              <a:t>ОБМЕН</a:t>
            </a:r>
            <a:r>
              <a:rPr lang="ru-RU" dirty="0" smtClean="0"/>
              <a:t>- ЭТО ПРОЦЕСС ОБМЕНА ДЕНЕГ НА ТОВАРЫ И НАОБОРОТ.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00B050"/>
                </a:solidFill>
              </a:rPr>
              <a:t>РАСПРЕДЕЛЕНИЕ</a:t>
            </a:r>
            <a:r>
              <a:rPr lang="ru-RU" dirty="0" smtClean="0"/>
              <a:t>- РАЗДЕЛЕНИЕ ДОХОДОВ МЕЖДУ УЧАСТНИКАМИ ЭКОНОМИЧЕСКИХ ОТНОШЕНИЙ.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00B050"/>
                </a:solidFill>
              </a:rPr>
              <a:t>ПОТРЕБЛЕНИЕ</a:t>
            </a:r>
            <a:r>
              <a:rPr lang="ru-RU" dirty="0" smtClean="0"/>
              <a:t>- ИСПОЛЬЗОВАНИЕ ТОВАРОВ И УСЛУГ ДЛЯ УДОВЛЕТВОРЕНИЯ СВОИХ ПОТРЕБНОСТЕЙ. </a:t>
            </a:r>
          </a:p>
          <a:p>
            <a:pPr marL="514350" indent="-514350">
              <a:buNone/>
            </a:pPr>
            <a:r>
              <a:rPr lang="ru-RU" dirty="0" smtClean="0"/>
              <a:t>СТР.71 ЗАДАНИЕ 4- ЗАПОЛНИ ТАБЛИЦУ В ТЕТРАДИ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ОСНОВНЫЕ УЧАСТНИКИ ЭКОНОМИКИ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785926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solidFill>
                  <a:srgbClr val="00B050"/>
                </a:solidFill>
              </a:rPr>
              <a:t>ПРОИЗВОДИТЕЛЬ</a:t>
            </a:r>
            <a:endParaRPr lang="ru-RU" sz="3500" dirty="0">
              <a:solidFill>
                <a:srgbClr val="00B05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714876" y="1785926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>
                <a:solidFill>
                  <a:srgbClr val="00B050"/>
                </a:solidFill>
              </a:rPr>
              <a:t>ПОТРЕБИТЕЛЬ</a:t>
            </a:r>
            <a:endParaRPr lang="ru-RU" sz="3500" dirty="0">
              <a:solidFill>
                <a:srgbClr val="00B05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28596" y="2500306"/>
            <a:ext cx="4023360" cy="4114800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algn="ctr">
              <a:buNone/>
            </a:pPr>
            <a:r>
              <a:rPr lang="ru-RU" sz="3000" dirty="0" smtClean="0"/>
              <a:t>  ТОТ, КТО УЧАСТВУЕТ В СОЗДАНИИ ТОВАРОВ ИЛИ ОКАЗАНИИ УСЛУГ</a:t>
            </a:r>
            <a:endParaRPr lang="ru-RU" sz="30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6314" y="2428868"/>
            <a:ext cx="4023360" cy="41148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000" dirty="0" smtClean="0"/>
              <a:t>ТОТ,КТО ИСПОЛЬЗУЕТ ТОВАРЫ И УСЛУГИ ДЛЯ УДОВЛЕТВОРЕНИЯ СВОИХ ПОТРЕБНОСТЕЙ</a:t>
            </a:r>
            <a:endParaRPr lang="ru-RU" sz="3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</TotalTime>
  <Words>319</Words>
  <Application>Microsoft Office PowerPoint</Application>
  <PresentationFormat>Экран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ЭКОНОМИКА  и ее основные участники</vt:lpstr>
      <vt:lpstr>«ЭКОНОМИКА»</vt:lpstr>
      <vt:lpstr>Найдите в этом загадочном списке, где речь идет об экономике как хозяйстве, а где- как о науке.</vt:lpstr>
      <vt:lpstr>БЛАГА</vt:lpstr>
      <vt:lpstr>Экономика занята тем, что производит  товары и услуги</vt:lpstr>
      <vt:lpstr>Экономика стоит на 4 процессах</vt:lpstr>
      <vt:lpstr>ОСНОВНЫЕ УЧАСТНИКИ ЭКОНОМИКИ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ЭКОНОМИКА  и ее основные участники</dc:title>
  <dc:creator>Общий доступ</dc:creator>
  <cp:lastModifiedBy>Общий доступ</cp:lastModifiedBy>
  <cp:revision>4</cp:revision>
  <dcterms:created xsi:type="dcterms:W3CDTF">2021-01-19T04:12:23Z</dcterms:created>
  <dcterms:modified xsi:type="dcterms:W3CDTF">2021-01-19T04:41:10Z</dcterms:modified>
</cp:coreProperties>
</file>