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60" r:id="rId2"/>
    <p:sldId id="257" r:id="rId3"/>
    <p:sldId id="259" r:id="rId4"/>
    <p:sldId id="402" r:id="rId5"/>
    <p:sldId id="258" r:id="rId6"/>
    <p:sldId id="261" r:id="rId7"/>
    <p:sldId id="262" r:id="rId8"/>
    <p:sldId id="263" r:id="rId9"/>
    <p:sldId id="264" r:id="rId10"/>
    <p:sldId id="392" r:id="rId11"/>
    <p:sldId id="393" r:id="rId12"/>
    <p:sldId id="394" r:id="rId13"/>
    <p:sldId id="395" r:id="rId14"/>
    <p:sldId id="396" r:id="rId15"/>
    <p:sldId id="397" r:id="rId16"/>
    <p:sldId id="398" r:id="rId17"/>
    <p:sldId id="376" r:id="rId18"/>
    <p:sldId id="389" r:id="rId19"/>
    <p:sldId id="390" r:id="rId20"/>
    <p:sldId id="382" r:id="rId21"/>
    <p:sldId id="391" r:id="rId22"/>
    <p:sldId id="385" r:id="rId23"/>
    <p:sldId id="386" r:id="rId24"/>
    <p:sldId id="387" r:id="rId25"/>
    <p:sldId id="388" r:id="rId26"/>
    <p:sldId id="400" r:id="rId27"/>
    <p:sldId id="401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99"/>
    <a:srgbClr val="CCFFCC"/>
    <a:srgbClr val="FFFF66"/>
    <a:srgbClr val="B00000"/>
    <a:srgbClr val="008000"/>
    <a:srgbClr val="8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783" autoAdjust="0"/>
    <p:restoredTop sz="94660"/>
  </p:normalViewPr>
  <p:slideViewPr>
    <p:cSldViewPr>
      <p:cViewPr varScale="1">
        <p:scale>
          <a:sx n="69" d="100"/>
          <a:sy n="69" d="100"/>
        </p:scale>
        <p:origin x="-96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image" Target="../media/image51.wmf"/><Relationship Id="rId7" Type="http://schemas.openxmlformats.org/officeDocument/2006/relationships/image" Target="../media/image55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6" Type="http://schemas.openxmlformats.org/officeDocument/2006/relationships/image" Target="../media/image54.wmf"/><Relationship Id="rId11" Type="http://schemas.openxmlformats.org/officeDocument/2006/relationships/image" Target="../media/image59.wmf"/><Relationship Id="rId5" Type="http://schemas.openxmlformats.org/officeDocument/2006/relationships/image" Target="../media/image53.wmf"/><Relationship Id="rId10" Type="http://schemas.openxmlformats.org/officeDocument/2006/relationships/image" Target="../media/image58.wmf"/><Relationship Id="rId4" Type="http://schemas.openxmlformats.org/officeDocument/2006/relationships/image" Target="../media/image52.wmf"/><Relationship Id="rId9" Type="http://schemas.openxmlformats.org/officeDocument/2006/relationships/image" Target="../media/image5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7" Type="http://schemas.openxmlformats.org/officeDocument/2006/relationships/image" Target="../media/image65.wmf"/><Relationship Id="rId2" Type="http://schemas.openxmlformats.org/officeDocument/2006/relationships/image" Target="../media/image60.wmf"/><Relationship Id="rId1" Type="http://schemas.openxmlformats.org/officeDocument/2006/relationships/image" Target="../media/image49.wmf"/><Relationship Id="rId6" Type="http://schemas.openxmlformats.org/officeDocument/2006/relationships/image" Target="../media/image64.wmf"/><Relationship Id="rId5" Type="http://schemas.openxmlformats.org/officeDocument/2006/relationships/image" Target="../media/image63.wmf"/><Relationship Id="rId4" Type="http://schemas.openxmlformats.org/officeDocument/2006/relationships/image" Target="../media/image62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13" Type="http://schemas.openxmlformats.org/officeDocument/2006/relationships/image" Target="../media/image79.wmf"/><Relationship Id="rId18" Type="http://schemas.openxmlformats.org/officeDocument/2006/relationships/image" Target="../media/image84.wmf"/><Relationship Id="rId3" Type="http://schemas.openxmlformats.org/officeDocument/2006/relationships/image" Target="../media/image69.wmf"/><Relationship Id="rId21" Type="http://schemas.openxmlformats.org/officeDocument/2006/relationships/image" Target="../media/image87.wmf"/><Relationship Id="rId7" Type="http://schemas.openxmlformats.org/officeDocument/2006/relationships/image" Target="../media/image73.wmf"/><Relationship Id="rId12" Type="http://schemas.openxmlformats.org/officeDocument/2006/relationships/image" Target="../media/image78.wmf"/><Relationship Id="rId17" Type="http://schemas.openxmlformats.org/officeDocument/2006/relationships/image" Target="../media/image83.wmf"/><Relationship Id="rId2" Type="http://schemas.openxmlformats.org/officeDocument/2006/relationships/image" Target="../media/image68.wmf"/><Relationship Id="rId16" Type="http://schemas.openxmlformats.org/officeDocument/2006/relationships/image" Target="../media/image82.wmf"/><Relationship Id="rId20" Type="http://schemas.openxmlformats.org/officeDocument/2006/relationships/image" Target="../media/image86.wmf"/><Relationship Id="rId1" Type="http://schemas.openxmlformats.org/officeDocument/2006/relationships/image" Target="../media/image67.wmf"/><Relationship Id="rId6" Type="http://schemas.openxmlformats.org/officeDocument/2006/relationships/image" Target="../media/image72.wmf"/><Relationship Id="rId11" Type="http://schemas.openxmlformats.org/officeDocument/2006/relationships/image" Target="../media/image77.wmf"/><Relationship Id="rId24" Type="http://schemas.openxmlformats.org/officeDocument/2006/relationships/image" Target="../media/image90.wmf"/><Relationship Id="rId5" Type="http://schemas.openxmlformats.org/officeDocument/2006/relationships/image" Target="../media/image71.wmf"/><Relationship Id="rId15" Type="http://schemas.openxmlformats.org/officeDocument/2006/relationships/image" Target="../media/image81.wmf"/><Relationship Id="rId23" Type="http://schemas.openxmlformats.org/officeDocument/2006/relationships/image" Target="../media/image89.wmf"/><Relationship Id="rId10" Type="http://schemas.openxmlformats.org/officeDocument/2006/relationships/image" Target="../media/image76.wmf"/><Relationship Id="rId19" Type="http://schemas.openxmlformats.org/officeDocument/2006/relationships/image" Target="../media/image85.wmf"/><Relationship Id="rId4" Type="http://schemas.openxmlformats.org/officeDocument/2006/relationships/image" Target="../media/image70.wmf"/><Relationship Id="rId9" Type="http://schemas.openxmlformats.org/officeDocument/2006/relationships/image" Target="../media/image75.wmf"/><Relationship Id="rId14" Type="http://schemas.openxmlformats.org/officeDocument/2006/relationships/image" Target="../media/image80.wmf"/><Relationship Id="rId22" Type="http://schemas.openxmlformats.org/officeDocument/2006/relationships/image" Target="../media/image88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98.wmf"/><Relationship Id="rId13" Type="http://schemas.openxmlformats.org/officeDocument/2006/relationships/image" Target="../media/image103.wmf"/><Relationship Id="rId18" Type="http://schemas.openxmlformats.org/officeDocument/2006/relationships/image" Target="../media/image108.wmf"/><Relationship Id="rId26" Type="http://schemas.openxmlformats.org/officeDocument/2006/relationships/image" Target="../media/image116.wmf"/><Relationship Id="rId3" Type="http://schemas.openxmlformats.org/officeDocument/2006/relationships/image" Target="../media/image93.wmf"/><Relationship Id="rId21" Type="http://schemas.openxmlformats.org/officeDocument/2006/relationships/image" Target="../media/image111.wmf"/><Relationship Id="rId7" Type="http://schemas.openxmlformats.org/officeDocument/2006/relationships/image" Target="../media/image97.wmf"/><Relationship Id="rId12" Type="http://schemas.openxmlformats.org/officeDocument/2006/relationships/image" Target="../media/image102.wmf"/><Relationship Id="rId17" Type="http://schemas.openxmlformats.org/officeDocument/2006/relationships/image" Target="../media/image107.wmf"/><Relationship Id="rId25" Type="http://schemas.openxmlformats.org/officeDocument/2006/relationships/image" Target="../media/image115.wmf"/><Relationship Id="rId2" Type="http://schemas.openxmlformats.org/officeDocument/2006/relationships/image" Target="../media/image92.wmf"/><Relationship Id="rId16" Type="http://schemas.openxmlformats.org/officeDocument/2006/relationships/image" Target="../media/image106.wmf"/><Relationship Id="rId20" Type="http://schemas.openxmlformats.org/officeDocument/2006/relationships/image" Target="../media/image110.wmf"/><Relationship Id="rId29" Type="http://schemas.openxmlformats.org/officeDocument/2006/relationships/image" Target="../media/image119.wmf"/><Relationship Id="rId1" Type="http://schemas.openxmlformats.org/officeDocument/2006/relationships/image" Target="../media/image91.wmf"/><Relationship Id="rId6" Type="http://schemas.openxmlformats.org/officeDocument/2006/relationships/image" Target="../media/image96.wmf"/><Relationship Id="rId11" Type="http://schemas.openxmlformats.org/officeDocument/2006/relationships/image" Target="../media/image101.wmf"/><Relationship Id="rId24" Type="http://schemas.openxmlformats.org/officeDocument/2006/relationships/image" Target="../media/image114.wmf"/><Relationship Id="rId32" Type="http://schemas.openxmlformats.org/officeDocument/2006/relationships/image" Target="../media/image122.wmf"/><Relationship Id="rId5" Type="http://schemas.openxmlformats.org/officeDocument/2006/relationships/image" Target="../media/image95.wmf"/><Relationship Id="rId15" Type="http://schemas.openxmlformats.org/officeDocument/2006/relationships/image" Target="../media/image105.wmf"/><Relationship Id="rId23" Type="http://schemas.openxmlformats.org/officeDocument/2006/relationships/image" Target="../media/image113.wmf"/><Relationship Id="rId28" Type="http://schemas.openxmlformats.org/officeDocument/2006/relationships/image" Target="../media/image118.emf"/><Relationship Id="rId10" Type="http://schemas.openxmlformats.org/officeDocument/2006/relationships/image" Target="../media/image100.wmf"/><Relationship Id="rId19" Type="http://schemas.openxmlformats.org/officeDocument/2006/relationships/image" Target="../media/image109.wmf"/><Relationship Id="rId31" Type="http://schemas.openxmlformats.org/officeDocument/2006/relationships/image" Target="../media/image121.wmf"/><Relationship Id="rId4" Type="http://schemas.openxmlformats.org/officeDocument/2006/relationships/image" Target="../media/image94.wmf"/><Relationship Id="rId9" Type="http://schemas.openxmlformats.org/officeDocument/2006/relationships/image" Target="../media/image99.wmf"/><Relationship Id="rId14" Type="http://schemas.openxmlformats.org/officeDocument/2006/relationships/image" Target="../media/image104.wmf"/><Relationship Id="rId22" Type="http://schemas.openxmlformats.org/officeDocument/2006/relationships/image" Target="../media/image112.wmf"/><Relationship Id="rId27" Type="http://schemas.openxmlformats.org/officeDocument/2006/relationships/image" Target="../media/image117.emf"/><Relationship Id="rId30" Type="http://schemas.openxmlformats.org/officeDocument/2006/relationships/image" Target="../media/image120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wmf"/><Relationship Id="rId13" Type="http://schemas.openxmlformats.org/officeDocument/2006/relationships/image" Target="../media/image103.wmf"/><Relationship Id="rId18" Type="http://schemas.openxmlformats.org/officeDocument/2006/relationships/image" Target="../media/image132.wmf"/><Relationship Id="rId26" Type="http://schemas.openxmlformats.org/officeDocument/2006/relationships/image" Target="../media/image116.wmf"/><Relationship Id="rId3" Type="http://schemas.openxmlformats.org/officeDocument/2006/relationships/image" Target="../media/image125.wmf"/><Relationship Id="rId21" Type="http://schemas.openxmlformats.org/officeDocument/2006/relationships/image" Target="../media/image111.wmf"/><Relationship Id="rId7" Type="http://schemas.openxmlformats.org/officeDocument/2006/relationships/image" Target="../media/image129.wmf"/><Relationship Id="rId12" Type="http://schemas.openxmlformats.org/officeDocument/2006/relationships/image" Target="../media/image102.wmf"/><Relationship Id="rId17" Type="http://schemas.openxmlformats.org/officeDocument/2006/relationships/image" Target="../media/image131.wmf"/><Relationship Id="rId25" Type="http://schemas.openxmlformats.org/officeDocument/2006/relationships/image" Target="../media/image115.wmf"/><Relationship Id="rId2" Type="http://schemas.openxmlformats.org/officeDocument/2006/relationships/image" Target="../media/image124.wmf"/><Relationship Id="rId16" Type="http://schemas.openxmlformats.org/officeDocument/2006/relationships/image" Target="../media/image106.wmf"/><Relationship Id="rId20" Type="http://schemas.openxmlformats.org/officeDocument/2006/relationships/image" Target="../media/image110.wmf"/><Relationship Id="rId29" Type="http://schemas.openxmlformats.org/officeDocument/2006/relationships/image" Target="../media/image121.wmf"/><Relationship Id="rId1" Type="http://schemas.openxmlformats.org/officeDocument/2006/relationships/image" Target="../media/image123.wmf"/><Relationship Id="rId6" Type="http://schemas.openxmlformats.org/officeDocument/2006/relationships/image" Target="../media/image128.wmf"/><Relationship Id="rId11" Type="http://schemas.openxmlformats.org/officeDocument/2006/relationships/image" Target="../media/image101.wmf"/><Relationship Id="rId24" Type="http://schemas.openxmlformats.org/officeDocument/2006/relationships/image" Target="../media/image114.wmf"/><Relationship Id="rId32" Type="http://schemas.openxmlformats.org/officeDocument/2006/relationships/image" Target="../media/image134.emf"/><Relationship Id="rId5" Type="http://schemas.openxmlformats.org/officeDocument/2006/relationships/image" Target="../media/image127.wmf"/><Relationship Id="rId15" Type="http://schemas.openxmlformats.org/officeDocument/2006/relationships/image" Target="../media/image105.wmf"/><Relationship Id="rId23" Type="http://schemas.openxmlformats.org/officeDocument/2006/relationships/image" Target="../media/image113.wmf"/><Relationship Id="rId28" Type="http://schemas.openxmlformats.org/officeDocument/2006/relationships/image" Target="../media/image120.wmf"/><Relationship Id="rId10" Type="http://schemas.openxmlformats.org/officeDocument/2006/relationships/image" Target="../media/image100.wmf"/><Relationship Id="rId19" Type="http://schemas.openxmlformats.org/officeDocument/2006/relationships/image" Target="../media/image109.wmf"/><Relationship Id="rId31" Type="http://schemas.openxmlformats.org/officeDocument/2006/relationships/image" Target="../media/image133.emf"/><Relationship Id="rId4" Type="http://schemas.openxmlformats.org/officeDocument/2006/relationships/image" Target="../media/image126.wmf"/><Relationship Id="rId9" Type="http://schemas.openxmlformats.org/officeDocument/2006/relationships/image" Target="../media/image99.wmf"/><Relationship Id="rId14" Type="http://schemas.openxmlformats.org/officeDocument/2006/relationships/image" Target="../media/image104.wmf"/><Relationship Id="rId22" Type="http://schemas.openxmlformats.org/officeDocument/2006/relationships/image" Target="../media/image112.wmf"/><Relationship Id="rId27" Type="http://schemas.openxmlformats.org/officeDocument/2006/relationships/image" Target="../media/image119.wmf"/><Relationship Id="rId30" Type="http://schemas.openxmlformats.org/officeDocument/2006/relationships/image" Target="../media/image122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wmf"/><Relationship Id="rId13" Type="http://schemas.openxmlformats.org/officeDocument/2006/relationships/image" Target="../media/image147.wmf"/><Relationship Id="rId18" Type="http://schemas.openxmlformats.org/officeDocument/2006/relationships/image" Target="../media/image121.wmf"/><Relationship Id="rId3" Type="http://schemas.openxmlformats.org/officeDocument/2006/relationships/image" Target="../media/image137.wmf"/><Relationship Id="rId21" Type="http://schemas.openxmlformats.org/officeDocument/2006/relationships/image" Target="../media/image152.wmf"/><Relationship Id="rId7" Type="http://schemas.openxmlformats.org/officeDocument/2006/relationships/image" Target="../media/image141.wmf"/><Relationship Id="rId12" Type="http://schemas.openxmlformats.org/officeDocument/2006/relationships/image" Target="../media/image146.wmf"/><Relationship Id="rId17" Type="http://schemas.openxmlformats.org/officeDocument/2006/relationships/image" Target="../media/image119.wmf"/><Relationship Id="rId2" Type="http://schemas.openxmlformats.org/officeDocument/2006/relationships/image" Target="../media/image136.wmf"/><Relationship Id="rId16" Type="http://schemas.openxmlformats.org/officeDocument/2006/relationships/image" Target="../media/image150.wmf"/><Relationship Id="rId20" Type="http://schemas.openxmlformats.org/officeDocument/2006/relationships/image" Target="../media/image151.wmf"/><Relationship Id="rId1" Type="http://schemas.openxmlformats.org/officeDocument/2006/relationships/image" Target="../media/image135.wmf"/><Relationship Id="rId6" Type="http://schemas.openxmlformats.org/officeDocument/2006/relationships/image" Target="../media/image140.wmf"/><Relationship Id="rId11" Type="http://schemas.openxmlformats.org/officeDocument/2006/relationships/image" Target="../media/image145.wmf"/><Relationship Id="rId24" Type="http://schemas.openxmlformats.org/officeDocument/2006/relationships/image" Target="../media/image155.emf"/><Relationship Id="rId5" Type="http://schemas.openxmlformats.org/officeDocument/2006/relationships/image" Target="../media/image139.wmf"/><Relationship Id="rId15" Type="http://schemas.openxmlformats.org/officeDocument/2006/relationships/image" Target="../media/image149.wmf"/><Relationship Id="rId23" Type="http://schemas.openxmlformats.org/officeDocument/2006/relationships/image" Target="../media/image154.emf"/><Relationship Id="rId10" Type="http://schemas.openxmlformats.org/officeDocument/2006/relationships/image" Target="../media/image144.wmf"/><Relationship Id="rId19" Type="http://schemas.openxmlformats.org/officeDocument/2006/relationships/image" Target="../media/image120.wmf"/><Relationship Id="rId4" Type="http://schemas.openxmlformats.org/officeDocument/2006/relationships/image" Target="../media/image138.wmf"/><Relationship Id="rId9" Type="http://schemas.openxmlformats.org/officeDocument/2006/relationships/image" Target="../media/image143.wmf"/><Relationship Id="rId14" Type="http://schemas.openxmlformats.org/officeDocument/2006/relationships/image" Target="../media/image148.wmf"/><Relationship Id="rId22" Type="http://schemas.openxmlformats.org/officeDocument/2006/relationships/image" Target="../media/image153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wmf"/><Relationship Id="rId2" Type="http://schemas.openxmlformats.org/officeDocument/2006/relationships/image" Target="../media/image157.wmf"/><Relationship Id="rId1" Type="http://schemas.openxmlformats.org/officeDocument/2006/relationships/image" Target="../media/image156.wmf"/><Relationship Id="rId6" Type="http://schemas.openxmlformats.org/officeDocument/2006/relationships/image" Target="../media/image161.wmf"/><Relationship Id="rId5" Type="http://schemas.openxmlformats.org/officeDocument/2006/relationships/image" Target="../media/image160.wmf"/><Relationship Id="rId4" Type="http://schemas.openxmlformats.org/officeDocument/2006/relationships/image" Target="../media/image15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D219014-1092-431E-9071-3BE415532F19}" type="datetimeFigureOut">
              <a:rPr lang="ru-RU"/>
              <a:pPr>
                <a:defRPr/>
              </a:pPr>
              <a:t>30.01.2021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r>
              <a:rPr lang="ru-RU"/>
              <a:t>Учитель математики МБОУ СОШ № 25 Е.В. Малая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FB7F2F1-66E8-4C93-9EB7-3818AEC8BF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0601A7E-5319-41C3-8DD5-31BF42C22B82}" type="datetimeFigureOut">
              <a:rPr lang="ru-RU"/>
              <a:pPr>
                <a:defRPr/>
              </a:pPr>
              <a:t>30.01.2021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r>
              <a:rPr lang="ru-RU"/>
              <a:t>Учитель математики МБОУ СОШ № 25 Е.В. Малая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0DF82CB-84BC-4CC9-9FDB-ED3D960C4E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3379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5BE829F-CAB7-4B93-B4AC-3DDFBD7E58A8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997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3399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BADBC91-B466-4882-AD87-7826CA0FCB31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20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34201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A3FBF7C-6AA7-4811-9D1E-FEA6CFC4DF2D}" type="slidenum">
              <a:rPr lang="ru-RU" smtClean="0"/>
              <a:pPr/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40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3440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708B22D-FBF1-4ABC-83B2-33F4E6D277F8}" type="slidenum">
              <a:rPr lang="ru-RU" smtClean="0"/>
              <a:pPr/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61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3461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1AAD1EF-84DF-4902-9E0B-585D5C705513}" type="slidenum">
              <a:rPr lang="ru-RU" smtClean="0"/>
              <a:pPr/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3481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F447F7F-7B8C-4470-AD5E-CF18F6C0E176}" type="slidenum">
              <a:rPr lang="ru-RU" smtClean="0"/>
              <a:pPr/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02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3502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21494CF-E502-4862-9874-17BDD381972B}" type="slidenum">
              <a:rPr lang="ru-RU" smtClean="0"/>
              <a:pPr/>
              <a:t>16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Учитель математики МБОУ СОШ № 25 г. Крымска Е.В. Малая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5F837-5DD2-4422-B7A5-EAEDCE2C1F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Учитель математики МБОУ СОШ № 25 г. Крымска Е.В. Малая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8069B-8A7E-4760-9CBC-049C3F76F6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Учитель математики МБОУ СОШ № 25 г. Крымска Е.В. Малая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47755-E7FF-45C9-844D-D13F382F0D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Учитель математики МБОУ СОШ № 25 г. Крымска Е.В. Малая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A471B-C752-480A-8F95-C5181B9D0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Учитель математики МБОУ СОШ № 25 г. Крымска Е.В. Малая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7A8B40-1ECC-40AE-909E-B39DBC1F5B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Учитель математики МБОУ СОШ № 25 г. Крымска Е.В. Малая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9C97AF-D82B-42D8-ACC8-D11451066E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Учитель математики МБОУ СОШ № 25 г. Крымска Е.В. Малая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201B8-63FF-413F-851B-328C57806C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Учитель математики МБОУ СОШ № 25 г. Крымска Е.В. Малая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EF955-28E5-4CCE-B7C8-A1C35926F7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Учитель математики МБОУ СОШ № 25 г. Крымска Е.В. Малая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BCBF6-A109-4F05-8CCE-4706CB69C6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Учитель математики МБОУ СОШ № 25 г. Крымска Е.В. Малая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8A26D-621A-4FF6-8AAB-52BDF3E324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Учитель математики МБОУ СОШ № 25 г. Крымска Е.В. Малая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4E13DF-A4D2-4059-9B5F-4D20426504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ru-RU"/>
              <a:t>Учитель математики МБОУ СОШ № 25 г. Крымска Е.В. Малая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89168C5-A1F6-4D48-A6B2-3FDD7476ED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0.bin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9.bin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8.bin"/><Relationship Id="rId9" Type="http://schemas.openxmlformats.org/officeDocument/2006/relationships/oleObject" Target="../embeddings/oleObject1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16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1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20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36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oleObject" Target="../embeddings/oleObject31.bin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5.bin"/><Relationship Id="rId12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4.bin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3.bin"/><Relationship Id="rId10" Type="http://schemas.openxmlformats.org/officeDocument/2006/relationships/oleObject" Target="../embeddings/oleObject28.bin"/><Relationship Id="rId4" Type="http://schemas.openxmlformats.org/officeDocument/2006/relationships/oleObject" Target="../embeddings/oleObject22.bin"/><Relationship Id="rId9" Type="http://schemas.openxmlformats.org/officeDocument/2006/relationships/oleObject" Target="../embeddings/oleObject27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5.bin"/><Relationship Id="rId5" Type="http://schemas.openxmlformats.org/officeDocument/2006/relationships/oleObject" Target="../embeddings/oleObject34.bin"/><Relationship Id="rId4" Type="http://schemas.openxmlformats.org/officeDocument/2006/relationships/oleObject" Target="../embeddings/oleObject33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39.bin"/><Relationship Id="rId5" Type="http://schemas.openxmlformats.org/officeDocument/2006/relationships/oleObject" Target="../embeddings/oleObject38.bin"/><Relationship Id="rId4" Type="http://schemas.openxmlformats.org/officeDocument/2006/relationships/oleObject" Target="../embeddings/oleObject37.bin"/><Relationship Id="rId9" Type="http://schemas.openxmlformats.org/officeDocument/2006/relationships/oleObject" Target="../embeddings/oleObject42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13" Type="http://schemas.openxmlformats.org/officeDocument/2006/relationships/oleObject" Target="../embeddings/oleObject53.bin"/><Relationship Id="rId18" Type="http://schemas.openxmlformats.org/officeDocument/2006/relationships/oleObject" Target="../embeddings/oleObject58.bin"/><Relationship Id="rId26" Type="http://schemas.openxmlformats.org/officeDocument/2006/relationships/oleObject" Target="../embeddings/oleObject66.bin"/><Relationship Id="rId3" Type="http://schemas.openxmlformats.org/officeDocument/2006/relationships/oleObject" Target="../embeddings/oleObject43.bin"/><Relationship Id="rId21" Type="http://schemas.openxmlformats.org/officeDocument/2006/relationships/oleObject" Target="../embeddings/oleObject61.bin"/><Relationship Id="rId7" Type="http://schemas.openxmlformats.org/officeDocument/2006/relationships/oleObject" Target="../embeddings/oleObject47.bin"/><Relationship Id="rId12" Type="http://schemas.openxmlformats.org/officeDocument/2006/relationships/oleObject" Target="../embeddings/oleObject52.bin"/><Relationship Id="rId17" Type="http://schemas.openxmlformats.org/officeDocument/2006/relationships/oleObject" Target="../embeddings/oleObject57.bin"/><Relationship Id="rId25" Type="http://schemas.openxmlformats.org/officeDocument/2006/relationships/oleObject" Target="../embeddings/oleObject65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56.bin"/><Relationship Id="rId20" Type="http://schemas.openxmlformats.org/officeDocument/2006/relationships/oleObject" Target="../embeddings/oleObject60.bin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6.bin"/><Relationship Id="rId11" Type="http://schemas.openxmlformats.org/officeDocument/2006/relationships/oleObject" Target="../embeddings/oleObject51.bin"/><Relationship Id="rId24" Type="http://schemas.openxmlformats.org/officeDocument/2006/relationships/oleObject" Target="../embeddings/oleObject64.bin"/><Relationship Id="rId5" Type="http://schemas.openxmlformats.org/officeDocument/2006/relationships/oleObject" Target="../embeddings/oleObject45.bin"/><Relationship Id="rId15" Type="http://schemas.openxmlformats.org/officeDocument/2006/relationships/oleObject" Target="../embeddings/oleObject55.bin"/><Relationship Id="rId23" Type="http://schemas.openxmlformats.org/officeDocument/2006/relationships/oleObject" Target="../embeddings/oleObject63.bin"/><Relationship Id="rId10" Type="http://schemas.openxmlformats.org/officeDocument/2006/relationships/oleObject" Target="../embeddings/oleObject50.bin"/><Relationship Id="rId19" Type="http://schemas.openxmlformats.org/officeDocument/2006/relationships/oleObject" Target="../embeddings/oleObject59.bin"/><Relationship Id="rId4" Type="http://schemas.openxmlformats.org/officeDocument/2006/relationships/oleObject" Target="../embeddings/oleObject44.bin"/><Relationship Id="rId9" Type="http://schemas.openxmlformats.org/officeDocument/2006/relationships/oleObject" Target="../embeddings/oleObject49.bin"/><Relationship Id="rId14" Type="http://schemas.openxmlformats.org/officeDocument/2006/relationships/oleObject" Target="../embeddings/oleObject54.bin"/><Relationship Id="rId22" Type="http://schemas.openxmlformats.org/officeDocument/2006/relationships/oleObject" Target="../embeddings/oleObject62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13" Type="http://schemas.openxmlformats.org/officeDocument/2006/relationships/oleObject" Target="../embeddings/oleObject77.bin"/><Relationship Id="rId18" Type="http://schemas.openxmlformats.org/officeDocument/2006/relationships/oleObject" Target="../embeddings/oleObject82.bin"/><Relationship Id="rId26" Type="http://schemas.openxmlformats.org/officeDocument/2006/relationships/oleObject" Target="../embeddings/oleObject90.bin"/><Relationship Id="rId3" Type="http://schemas.openxmlformats.org/officeDocument/2006/relationships/oleObject" Target="../embeddings/oleObject67.bin"/><Relationship Id="rId21" Type="http://schemas.openxmlformats.org/officeDocument/2006/relationships/oleObject" Target="../embeddings/oleObject85.bin"/><Relationship Id="rId34" Type="http://schemas.openxmlformats.org/officeDocument/2006/relationships/oleObject" Target="../embeddings/oleObject98.bin"/><Relationship Id="rId7" Type="http://schemas.openxmlformats.org/officeDocument/2006/relationships/oleObject" Target="../embeddings/oleObject71.bin"/><Relationship Id="rId12" Type="http://schemas.openxmlformats.org/officeDocument/2006/relationships/oleObject" Target="../embeddings/oleObject76.bin"/><Relationship Id="rId17" Type="http://schemas.openxmlformats.org/officeDocument/2006/relationships/oleObject" Target="../embeddings/oleObject81.bin"/><Relationship Id="rId25" Type="http://schemas.openxmlformats.org/officeDocument/2006/relationships/oleObject" Target="../embeddings/oleObject89.bin"/><Relationship Id="rId33" Type="http://schemas.openxmlformats.org/officeDocument/2006/relationships/oleObject" Target="../embeddings/oleObject97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80.bin"/><Relationship Id="rId20" Type="http://schemas.openxmlformats.org/officeDocument/2006/relationships/oleObject" Target="../embeddings/oleObject84.bin"/><Relationship Id="rId29" Type="http://schemas.openxmlformats.org/officeDocument/2006/relationships/oleObject" Target="../embeddings/oleObject93.bin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70.bin"/><Relationship Id="rId11" Type="http://schemas.openxmlformats.org/officeDocument/2006/relationships/oleObject" Target="../embeddings/oleObject75.bin"/><Relationship Id="rId24" Type="http://schemas.openxmlformats.org/officeDocument/2006/relationships/oleObject" Target="../embeddings/oleObject88.bin"/><Relationship Id="rId32" Type="http://schemas.openxmlformats.org/officeDocument/2006/relationships/oleObject" Target="../embeddings/oleObject96.bin"/><Relationship Id="rId5" Type="http://schemas.openxmlformats.org/officeDocument/2006/relationships/oleObject" Target="../embeddings/oleObject69.bin"/><Relationship Id="rId15" Type="http://schemas.openxmlformats.org/officeDocument/2006/relationships/oleObject" Target="../embeddings/oleObject79.bin"/><Relationship Id="rId23" Type="http://schemas.openxmlformats.org/officeDocument/2006/relationships/oleObject" Target="../embeddings/oleObject87.bin"/><Relationship Id="rId28" Type="http://schemas.openxmlformats.org/officeDocument/2006/relationships/oleObject" Target="../embeddings/oleObject92.bin"/><Relationship Id="rId10" Type="http://schemas.openxmlformats.org/officeDocument/2006/relationships/oleObject" Target="../embeddings/oleObject74.bin"/><Relationship Id="rId19" Type="http://schemas.openxmlformats.org/officeDocument/2006/relationships/oleObject" Target="../embeddings/oleObject83.bin"/><Relationship Id="rId31" Type="http://schemas.openxmlformats.org/officeDocument/2006/relationships/oleObject" Target="../embeddings/oleObject95.bin"/><Relationship Id="rId4" Type="http://schemas.openxmlformats.org/officeDocument/2006/relationships/oleObject" Target="../embeddings/oleObject68.bin"/><Relationship Id="rId9" Type="http://schemas.openxmlformats.org/officeDocument/2006/relationships/oleObject" Target="../embeddings/oleObject73.bin"/><Relationship Id="rId14" Type="http://schemas.openxmlformats.org/officeDocument/2006/relationships/oleObject" Target="../embeddings/oleObject78.bin"/><Relationship Id="rId22" Type="http://schemas.openxmlformats.org/officeDocument/2006/relationships/oleObject" Target="../embeddings/oleObject86.bin"/><Relationship Id="rId27" Type="http://schemas.openxmlformats.org/officeDocument/2006/relationships/oleObject" Target="../embeddings/oleObject91.bin"/><Relationship Id="rId30" Type="http://schemas.openxmlformats.org/officeDocument/2006/relationships/oleObject" Target="../embeddings/oleObject94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4.bin"/><Relationship Id="rId13" Type="http://schemas.openxmlformats.org/officeDocument/2006/relationships/oleObject" Target="../embeddings/oleObject109.bin"/><Relationship Id="rId18" Type="http://schemas.openxmlformats.org/officeDocument/2006/relationships/oleObject" Target="../embeddings/oleObject114.bin"/><Relationship Id="rId26" Type="http://schemas.openxmlformats.org/officeDocument/2006/relationships/oleObject" Target="../embeddings/oleObject122.bin"/><Relationship Id="rId3" Type="http://schemas.openxmlformats.org/officeDocument/2006/relationships/oleObject" Target="../embeddings/oleObject99.bin"/><Relationship Id="rId21" Type="http://schemas.openxmlformats.org/officeDocument/2006/relationships/oleObject" Target="../embeddings/oleObject117.bin"/><Relationship Id="rId34" Type="http://schemas.openxmlformats.org/officeDocument/2006/relationships/oleObject" Target="../embeddings/oleObject130.bin"/><Relationship Id="rId7" Type="http://schemas.openxmlformats.org/officeDocument/2006/relationships/oleObject" Target="../embeddings/oleObject103.bin"/><Relationship Id="rId12" Type="http://schemas.openxmlformats.org/officeDocument/2006/relationships/oleObject" Target="../embeddings/oleObject108.bin"/><Relationship Id="rId17" Type="http://schemas.openxmlformats.org/officeDocument/2006/relationships/oleObject" Target="../embeddings/oleObject113.bin"/><Relationship Id="rId25" Type="http://schemas.openxmlformats.org/officeDocument/2006/relationships/oleObject" Target="../embeddings/oleObject121.bin"/><Relationship Id="rId33" Type="http://schemas.openxmlformats.org/officeDocument/2006/relationships/oleObject" Target="../embeddings/oleObject129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12.bin"/><Relationship Id="rId20" Type="http://schemas.openxmlformats.org/officeDocument/2006/relationships/oleObject" Target="../embeddings/oleObject116.bin"/><Relationship Id="rId29" Type="http://schemas.openxmlformats.org/officeDocument/2006/relationships/oleObject" Target="../embeddings/oleObject125.bin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02.bin"/><Relationship Id="rId11" Type="http://schemas.openxmlformats.org/officeDocument/2006/relationships/oleObject" Target="../embeddings/oleObject107.bin"/><Relationship Id="rId24" Type="http://schemas.openxmlformats.org/officeDocument/2006/relationships/oleObject" Target="../embeddings/oleObject120.bin"/><Relationship Id="rId32" Type="http://schemas.openxmlformats.org/officeDocument/2006/relationships/oleObject" Target="../embeddings/oleObject128.bin"/><Relationship Id="rId5" Type="http://schemas.openxmlformats.org/officeDocument/2006/relationships/oleObject" Target="../embeddings/oleObject101.bin"/><Relationship Id="rId15" Type="http://schemas.openxmlformats.org/officeDocument/2006/relationships/oleObject" Target="../embeddings/oleObject111.bin"/><Relationship Id="rId23" Type="http://schemas.openxmlformats.org/officeDocument/2006/relationships/oleObject" Target="../embeddings/oleObject119.bin"/><Relationship Id="rId28" Type="http://schemas.openxmlformats.org/officeDocument/2006/relationships/oleObject" Target="../embeddings/oleObject124.bin"/><Relationship Id="rId10" Type="http://schemas.openxmlformats.org/officeDocument/2006/relationships/oleObject" Target="../embeddings/oleObject106.bin"/><Relationship Id="rId19" Type="http://schemas.openxmlformats.org/officeDocument/2006/relationships/oleObject" Target="../embeddings/oleObject115.bin"/><Relationship Id="rId31" Type="http://schemas.openxmlformats.org/officeDocument/2006/relationships/oleObject" Target="../embeddings/oleObject127.bin"/><Relationship Id="rId4" Type="http://schemas.openxmlformats.org/officeDocument/2006/relationships/oleObject" Target="../embeddings/oleObject100.bin"/><Relationship Id="rId9" Type="http://schemas.openxmlformats.org/officeDocument/2006/relationships/oleObject" Target="../embeddings/oleObject105.bin"/><Relationship Id="rId14" Type="http://schemas.openxmlformats.org/officeDocument/2006/relationships/oleObject" Target="../embeddings/oleObject110.bin"/><Relationship Id="rId22" Type="http://schemas.openxmlformats.org/officeDocument/2006/relationships/oleObject" Target="../embeddings/oleObject118.bin"/><Relationship Id="rId27" Type="http://schemas.openxmlformats.org/officeDocument/2006/relationships/oleObject" Target="../embeddings/oleObject123.bin"/><Relationship Id="rId30" Type="http://schemas.openxmlformats.org/officeDocument/2006/relationships/oleObject" Target="../embeddings/oleObject126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6.bin"/><Relationship Id="rId13" Type="http://schemas.openxmlformats.org/officeDocument/2006/relationships/oleObject" Target="../embeddings/oleObject141.bin"/><Relationship Id="rId18" Type="http://schemas.openxmlformats.org/officeDocument/2006/relationships/oleObject" Target="../embeddings/oleObject146.bin"/><Relationship Id="rId26" Type="http://schemas.openxmlformats.org/officeDocument/2006/relationships/oleObject" Target="../embeddings/oleObject154.bin"/><Relationship Id="rId3" Type="http://schemas.openxmlformats.org/officeDocument/2006/relationships/oleObject" Target="../embeddings/oleObject131.bin"/><Relationship Id="rId21" Type="http://schemas.openxmlformats.org/officeDocument/2006/relationships/oleObject" Target="../embeddings/oleObject149.bin"/><Relationship Id="rId7" Type="http://schemas.openxmlformats.org/officeDocument/2006/relationships/oleObject" Target="../embeddings/oleObject135.bin"/><Relationship Id="rId12" Type="http://schemas.openxmlformats.org/officeDocument/2006/relationships/oleObject" Target="../embeddings/oleObject140.bin"/><Relationship Id="rId17" Type="http://schemas.openxmlformats.org/officeDocument/2006/relationships/oleObject" Target="../embeddings/oleObject145.bin"/><Relationship Id="rId25" Type="http://schemas.openxmlformats.org/officeDocument/2006/relationships/oleObject" Target="../embeddings/oleObject153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44.bin"/><Relationship Id="rId20" Type="http://schemas.openxmlformats.org/officeDocument/2006/relationships/oleObject" Target="../embeddings/oleObject148.bin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34.bin"/><Relationship Id="rId11" Type="http://schemas.openxmlformats.org/officeDocument/2006/relationships/oleObject" Target="../embeddings/oleObject139.bin"/><Relationship Id="rId24" Type="http://schemas.openxmlformats.org/officeDocument/2006/relationships/oleObject" Target="../embeddings/oleObject152.bin"/><Relationship Id="rId5" Type="http://schemas.openxmlformats.org/officeDocument/2006/relationships/oleObject" Target="../embeddings/oleObject133.bin"/><Relationship Id="rId15" Type="http://schemas.openxmlformats.org/officeDocument/2006/relationships/oleObject" Target="../embeddings/oleObject143.bin"/><Relationship Id="rId23" Type="http://schemas.openxmlformats.org/officeDocument/2006/relationships/oleObject" Target="../embeddings/oleObject151.bin"/><Relationship Id="rId10" Type="http://schemas.openxmlformats.org/officeDocument/2006/relationships/oleObject" Target="../embeddings/oleObject138.bin"/><Relationship Id="rId19" Type="http://schemas.openxmlformats.org/officeDocument/2006/relationships/oleObject" Target="../embeddings/oleObject147.bin"/><Relationship Id="rId4" Type="http://schemas.openxmlformats.org/officeDocument/2006/relationships/oleObject" Target="../embeddings/oleObject132.bin"/><Relationship Id="rId9" Type="http://schemas.openxmlformats.org/officeDocument/2006/relationships/oleObject" Target="../embeddings/oleObject137.bin"/><Relationship Id="rId14" Type="http://schemas.openxmlformats.org/officeDocument/2006/relationships/oleObject" Target="../embeddings/oleObject142.bin"/><Relationship Id="rId22" Type="http://schemas.openxmlformats.org/officeDocument/2006/relationships/oleObject" Target="../embeddings/oleObject150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0.bin"/><Relationship Id="rId3" Type="http://schemas.openxmlformats.org/officeDocument/2006/relationships/oleObject" Target="../embeddings/oleObject155.bin"/><Relationship Id="rId7" Type="http://schemas.openxmlformats.org/officeDocument/2006/relationships/oleObject" Target="../embeddings/oleObject15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58.bin"/><Relationship Id="rId5" Type="http://schemas.openxmlformats.org/officeDocument/2006/relationships/oleObject" Target="../embeddings/oleObject157.bin"/><Relationship Id="rId4" Type="http://schemas.openxmlformats.org/officeDocument/2006/relationships/oleObject" Target="../embeddings/oleObject156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Box 10"/>
          <p:cNvSpPr txBox="1">
            <a:spLocks noChangeArrowheads="1"/>
          </p:cNvSpPr>
          <p:nvPr/>
        </p:nvSpPr>
        <p:spPr bwMode="auto">
          <a:xfrm>
            <a:off x="250825" y="260648"/>
            <a:ext cx="889317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r">
              <a:defRPr/>
            </a:pPr>
            <a:r>
              <a:rPr lang="ru-RU" sz="4800" b="1" dirty="0">
                <a:solidFill>
                  <a:srgbClr val="008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Поворот точки вокруг начала координат.</a:t>
            </a:r>
          </a:p>
          <a:p>
            <a:pPr algn="r">
              <a:defRPr/>
            </a:pPr>
            <a:endParaRPr lang="ru-RU" sz="4800" b="1" dirty="0">
              <a:solidFill>
                <a:srgbClr val="008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eorgia" pitchFamily="18" charset="0"/>
            </a:endParaRPr>
          </a:p>
          <a:p>
            <a:pPr algn="r">
              <a:defRPr/>
            </a:pPr>
            <a:r>
              <a:rPr lang="ru-RU" sz="4800" b="1" dirty="0">
                <a:solidFill>
                  <a:srgbClr val="008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 Определение синуса, косинуса</a:t>
            </a:r>
          </a:p>
        </p:txBody>
      </p:sp>
      <p:sp>
        <p:nvSpPr>
          <p:cNvPr id="15362" name="TextBox 6"/>
          <p:cNvSpPr txBox="1">
            <a:spLocks noChangeArrowheads="1"/>
          </p:cNvSpPr>
          <p:nvPr/>
        </p:nvSpPr>
        <p:spPr bwMode="auto">
          <a:xfrm>
            <a:off x="5756275" y="620713"/>
            <a:ext cx="4000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3600" b="1">
              <a:solidFill>
                <a:srgbClr val="002060"/>
              </a:solidFill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72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/>
              <a:t>Определите число, соответствующее точкам единичной окружности</a:t>
            </a:r>
          </a:p>
        </p:txBody>
      </p:sp>
      <p:pic>
        <p:nvPicPr>
          <p:cNvPr id="326673" name="Рисунок 1" descr="http://www.unimath.ru/images/clip_image001_0000.gif"/>
          <p:cNvPicPr>
            <a:picLocks noChangeAspect="1" noChangeArrowheads="1"/>
          </p:cNvPicPr>
          <p:nvPr/>
        </p:nvPicPr>
        <p:blipFill>
          <a:blip r:embed="rId3"/>
          <a:srcRect r="51291" b="-19148"/>
          <a:stretch>
            <a:fillRect/>
          </a:stretch>
        </p:blipFill>
        <p:spPr bwMode="auto">
          <a:xfrm>
            <a:off x="428625" y="1803400"/>
            <a:ext cx="4572000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6674" name="TextBox 4"/>
          <p:cNvSpPr txBox="1">
            <a:spLocks noChangeArrowheads="1"/>
          </p:cNvSpPr>
          <p:nvPr/>
        </p:nvSpPr>
        <p:spPr bwMode="auto">
          <a:xfrm>
            <a:off x="4429125" y="1785938"/>
            <a:ext cx="44291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/>
              <a:t>А (0), В (   ), С (  ), </a:t>
            </a:r>
            <a:r>
              <a:rPr lang="en-US" sz="2800"/>
              <a:t>D (   )</a:t>
            </a:r>
            <a:r>
              <a:rPr lang="ru-RU" sz="2800"/>
              <a:t> </a:t>
            </a:r>
          </a:p>
          <a:p>
            <a:endParaRPr lang="ru-RU" sz="2800"/>
          </a:p>
          <a:p>
            <a:r>
              <a:rPr lang="ru-RU" sz="2800"/>
              <a:t>М (  )</a:t>
            </a:r>
            <a:r>
              <a:rPr lang="en-US" sz="2800"/>
              <a:t>, K (   ), N (   ), P(   )</a:t>
            </a:r>
            <a:endParaRPr lang="ru-RU" sz="2800"/>
          </a:p>
        </p:txBody>
      </p:sp>
      <p:graphicFrame>
        <p:nvGraphicFramePr>
          <p:cNvPr id="326665" name="Object 9"/>
          <p:cNvGraphicFramePr>
            <a:graphicFrameLocks noChangeAspect="1"/>
          </p:cNvGraphicFramePr>
          <p:nvPr/>
        </p:nvGraphicFramePr>
        <p:xfrm>
          <a:off x="5000625" y="2446338"/>
          <a:ext cx="339725" cy="839787"/>
        </p:xfrm>
        <a:graphic>
          <a:graphicData uri="http://schemas.openxmlformats.org/presentationml/2006/ole">
            <p:oleObj spid="_x0000_s326665" name="Формула" r:id="rId4" imgW="3962400" imgH="9448800" progId="Equation.3">
              <p:embed/>
            </p:oleObj>
          </a:graphicData>
        </a:graphic>
      </p:graphicFrame>
      <p:graphicFrame>
        <p:nvGraphicFramePr>
          <p:cNvPr id="326666" name="Object 10"/>
          <p:cNvGraphicFramePr>
            <a:graphicFrameLocks noChangeAspect="1"/>
          </p:cNvGraphicFramePr>
          <p:nvPr/>
        </p:nvGraphicFramePr>
        <p:xfrm>
          <a:off x="5940425" y="1571625"/>
          <a:ext cx="339725" cy="839788"/>
        </p:xfrm>
        <a:graphic>
          <a:graphicData uri="http://schemas.openxmlformats.org/presentationml/2006/ole">
            <p:oleObj spid="_x0000_s326666" name="Формула" r:id="rId5" imgW="3962400" imgH="9448800" progId="Equation.3">
              <p:embed/>
            </p:oleObj>
          </a:graphicData>
        </a:graphic>
      </p:graphicFrame>
      <p:graphicFrame>
        <p:nvGraphicFramePr>
          <p:cNvPr id="326667" name="Object 11"/>
          <p:cNvGraphicFramePr>
            <a:graphicFrameLocks noChangeAspect="1"/>
          </p:cNvGraphicFramePr>
          <p:nvPr/>
        </p:nvGraphicFramePr>
        <p:xfrm>
          <a:off x="6858000" y="1911350"/>
          <a:ext cx="287338" cy="298450"/>
        </p:xfrm>
        <a:graphic>
          <a:graphicData uri="http://schemas.openxmlformats.org/presentationml/2006/ole">
            <p:oleObj spid="_x0000_s326667" name="Формула" r:id="rId6" imgW="3352800" imgH="3352800" progId="Equation.3">
              <p:embed/>
            </p:oleObj>
          </a:graphicData>
        </a:graphic>
      </p:graphicFrame>
      <p:graphicFrame>
        <p:nvGraphicFramePr>
          <p:cNvPr id="326668" name="Object 12"/>
          <p:cNvGraphicFramePr>
            <a:graphicFrameLocks noChangeAspect="1"/>
          </p:cNvGraphicFramePr>
          <p:nvPr/>
        </p:nvGraphicFramePr>
        <p:xfrm>
          <a:off x="7783513" y="1622425"/>
          <a:ext cx="496887" cy="839788"/>
        </p:xfrm>
        <a:graphic>
          <a:graphicData uri="http://schemas.openxmlformats.org/presentationml/2006/ole">
            <p:oleObj spid="_x0000_s326668" name="Формула" r:id="rId7" imgW="5791200" imgH="9448800" progId="Equation.3">
              <p:embed/>
            </p:oleObj>
          </a:graphicData>
        </a:graphic>
      </p:graphicFrame>
      <p:graphicFrame>
        <p:nvGraphicFramePr>
          <p:cNvPr id="326669" name="Object 13"/>
          <p:cNvGraphicFramePr>
            <a:graphicFrameLocks noChangeAspect="1"/>
          </p:cNvGraphicFramePr>
          <p:nvPr/>
        </p:nvGraphicFramePr>
        <p:xfrm>
          <a:off x="5967413" y="2428875"/>
          <a:ext cx="496887" cy="839788"/>
        </p:xfrm>
        <a:graphic>
          <a:graphicData uri="http://schemas.openxmlformats.org/presentationml/2006/ole">
            <p:oleObj spid="_x0000_s326669" name="Формула" r:id="rId8" imgW="5791200" imgH="9448800" progId="Equation.3">
              <p:embed/>
            </p:oleObj>
          </a:graphicData>
        </a:graphic>
      </p:graphicFrame>
      <p:graphicFrame>
        <p:nvGraphicFramePr>
          <p:cNvPr id="326670" name="Object 14"/>
          <p:cNvGraphicFramePr>
            <a:graphicFrameLocks noChangeAspect="1"/>
          </p:cNvGraphicFramePr>
          <p:nvPr/>
        </p:nvGraphicFramePr>
        <p:xfrm>
          <a:off x="6988175" y="2428875"/>
          <a:ext cx="496888" cy="839788"/>
        </p:xfrm>
        <a:graphic>
          <a:graphicData uri="http://schemas.openxmlformats.org/presentationml/2006/ole">
            <p:oleObj spid="_x0000_s326670" name="Формула" r:id="rId9" imgW="5791200" imgH="9448800" progId="Equation.3">
              <p:embed/>
            </p:oleObj>
          </a:graphicData>
        </a:graphic>
      </p:graphicFrame>
      <p:graphicFrame>
        <p:nvGraphicFramePr>
          <p:cNvPr id="326671" name="Object 15"/>
          <p:cNvGraphicFramePr>
            <a:graphicFrameLocks noChangeAspect="1"/>
          </p:cNvGraphicFramePr>
          <p:nvPr/>
        </p:nvGraphicFramePr>
        <p:xfrm>
          <a:off x="7802563" y="2409825"/>
          <a:ext cx="522287" cy="839788"/>
        </p:xfrm>
        <a:graphic>
          <a:graphicData uri="http://schemas.openxmlformats.org/presentationml/2006/ole">
            <p:oleObj spid="_x0000_s326671" name="Формула" r:id="rId10" imgW="6096000" imgH="9448800" progId="Equation.3">
              <p:embed/>
            </p:oleObj>
          </a:graphicData>
        </a:graphic>
      </p:graphicFrame>
      <p:sp>
        <p:nvSpPr>
          <p:cNvPr id="15" name="Левая фигурная скобка 14"/>
          <p:cNvSpPr/>
          <p:nvPr/>
        </p:nvSpPr>
        <p:spPr>
          <a:xfrm rot="16200000">
            <a:off x="6322219" y="1607344"/>
            <a:ext cx="500063" cy="3857625"/>
          </a:xfrm>
          <a:prstGeom prst="lef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786313" y="3857625"/>
            <a:ext cx="3714750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/>
              <a:t>Криволинейные координаты точек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429125" y="3286125"/>
            <a:ext cx="4429125" cy="17859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419600" y="1401763"/>
            <a:ext cx="4572000" cy="457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8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/>
              <a:t>Укажите декартовы координаты этих точек</a:t>
            </a:r>
          </a:p>
        </p:txBody>
      </p:sp>
      <p:pic>
        <p:nvPicPr>
          <p:cNvPr id="327699" name="Рисунок 1" descr="http://www.unimath.ru/images/clip_image001_0000.gif"/>
          <p:cNvPicPr>
            <a:picLocks noChangeAspect="1" noChangeArrowheads="1"/>
          </p:cNvPicPr>
          <p:nvPr/>
        </p:nvPicPr>
        <p:blipFill>
          <a:blip r:embed="rId3"/>
          <a:srcRect r="51291" b="-19148"/>
          <a:stretch>
            <a:fillRect/>
          </a:stretch>
        </p:blipFill>
        <p:spPr bwMode="auto">
          <a:xfrm>
            <a:off x="428625" y="1803400"/>
            <a:ext cx="4572000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0" name="TextBox 4"/>
          <p:cNvSpPr txBox="1">
            <a:spLocks noChangeArrowheads="1"/>
          </p:cNvSpPr>
          <p:nvPr/>
        </p:nvSpPr>
        <p:spPr bwMode="auto">
          <a:xfrm>
            <a:off x="4429125" y="1785938"/>
            <a:ext cx="4429125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/>
              <a:t>А (1,0), В (0, 1), </a:t>
            </a:r>
          </a:p>
          <a:p>
            <a:r>
              <a:rPr lang="ru-RU" sz="2800"/>
              <a:t>С (-1,0), </a:t>
            </a:r>
            <a:r>
              <a:rPr lang="en-US" sz="2800"/>
              <a:t>D ( </a:t>
            </a:r>
            <a:r>
              <a:rPr lang="ru-RU" sz="2800"/>
              <a:t>0,-1), </a:t>
            </a:r>
          </a:p>
          <a:p>
            <a:endParaRPr lang="ru-RU" sz="2800"/>
          </a:p>
          <a:p>
            <a:r>
              <a:rPr lang="ru-RU" sz="2800"/>
              <a:t>М(     ,     )</a:t>
            </a:r>
            <a:r>
              <a:rPr lang="en-US" sz="2800"/>
              <a:t>,K(</a:t>
            </a:r>
            <a:r>
              <a:rPr lang="ru-RU" sz="2800"/>
              <a:t>       ,   </a:t>
            </a:r>
            <a:r>
              <a:rPr lang="en-US" sz="2800"/>
              <a:t>   ), </a:t>
            </a:r>
            <a:endParaRPr lang="ru-RU" sz="2800"/>
          </a:p>
          <a:p>
            <a:endParaRPr lang="ru-RU" sz="2800"/>
          </a:p>
          <a:p>
            <a:r>
              <a:rPr lang="en-US" sz="2800"/>
              <a:t>N(</a:t>
            </a:r>
            <a:r>
              <a:rPr lang="ru-RU" sz="2800"/>
              <a:t>       ,</a:t>
            </a:r>
            <a:r>
              <a:rPr lang="en-US" sz="2800"/>
              <a:t>   </a:t>
            </a:r>
            <a:r>
              <a:rPr lang="ru-RU" sz="2800"/>
              <a:t>  </a:t>
            </a:r>
            <a:r>
              <a:rPr lang="en-US" sz="2800"/>
              <a:t>), P(</a:t>
            </a:r>
            <a:r>
              <a:rPr lang="ru-RU" sz="2800"/>
              <a:t>    ,    </a:t>
            </a:r>
            <a:r>
              <a:rPr lang="en-US" sz="2800"/>
              <a:t>   )</a:t>
            </a:r>
            <a:endParaRPr lang="ru-RU" sz="2800"/>
          </a:p>
        </p:txBody>
      </p:sp>
      <p:graphicFrame>
        <p:nvGraphicFramePr>
          <p:cNvPr id="327690" name="Object 10"/>
          <p:cNvGraphicFramePr>
            <a:graphicFrameLocks noChangeAspect="1"/>
          </p:cNvGraphicFramePr>
          <p:nvPr/>
        </p:nvGraphicFramePr>
        <p:xfrm>
          <a:off x="4929188" y="2817813"/>
          <a:ext cx="549275" cy="920750"/>
        </p:xfrm>
        <a:graphic>
          <a:graphicData uri="http://schemas.openxmlformats.org/presentationml/2006/ole">
            <p:oleObj spid="_x0000_s327690" name="Формула" r:id="rId4" imgW="6400800" imgH="10363200" progId="Equation.3">
              <p:embed/>
            </p:oleObj>
          </a:graphicData>
        </a:graphic>
      </p:graphicFrame>
      <p:graphicFrame>
        <p:nvGraphicFramePr>
          <p:cNvPr id="327691" name="Object 11"/>
          <p:cNvGraphicFramePr>
            <a:graphicFrameLocks noChangeAspect="1"/>
          </p:cNvGraphicFramePr>
          <p:nvPr/>
        </p:nvGraphicFramePr>
        <p:xfrm>
          <a:off x="5543550" y="2778125"/>
          <a:ext cx="549275" cy="920750"/>
        </p:xfrm>
        <a:graphic>
          <a:graphicData uri="http://schemas.openxmlformats.org/presentationml/2006/ole">
            <p:oleObj spid="_x0000_s327691" name="Формула" r:id="rId5" imgW="266469" imgH="431425" progId="Equation.3">
              <p:embed/>
            </p:oleObj>
          </a:graphicData>
        </a:graphic>
      </p:graphicFrame>
      <p:graphicFrame>
        <p:nvGraphicFramePr>
          <p:cNvPr id="327692" name="Object 12"/>
          <p:cNvGraphicFramePr>
            <a:graphicFrameLocks noChangeAspect="1"/>
          </p:cNvGraphicFramePr>
          <p:nvPr/>
        </p:nvGraphicFramePr>
        <p:xfrm>
          <a:off x="6410325" y="2786063"/>
          <a:ext cx="758825" cy="920750"/>
        </p:xfrm>
        <a:graphic>
          <a:graphicData uri="http://schemas.openxmlformats.org/presentationml/2006/ole">
            <p:oleObj spid="_x0000_s327692" name="Формула" r:id="rId6" imgW="8839200" imgH="10363200" progId="Equation.3">
              <p:embed/>
            </p:oleObj>
          </a:graphicData>
        </a:graphic>
      </p:graphicFrame>
      <p:graphicFrame>
        <p:nvGraphicFramePr>
          <p:cNvPr id="327693" name="Object 13"/>
          <p:cNvGraphicFramePr>
            <a:graphicFrameLocks noChangeAspect="1"/>
          </p:cNvGraphicFramePr>
          <p:nvPr/>
        </p:nvGraphicFramePr>
        <p:xfrm>
          <a:off x="7138988" y="2786063"/>
          <a:ext cx="758825" cy="920750"/>
        </p:xfrm>
        <a:graphic>
          <a:graphicData uri="http://schemas.openxmlformats.org/presentationml/2006/ole">
            <p:oleObj spid="_x0000_s327693" name="Формула" r:id="rId7" imgW="8839200" imgH="10363200" progId="Equation.3">
              <p:embed/>
            </p:oleObj>
          </a:graphicData>
        </a:graphic>
      </p:graphicFrame>
      <p:graphicFrame>
        <p:nvGraphicFramePr>
          <p:cNvPr id="327694" name="Object 14"/>
          <p:cNvGraphicFramePr>
            <a:graphicFrameLocks noChangeAspect="1"/>
          </p:cNvGraphicFramePr>
          <p:nvPr/>
        </p:nvGraphicFramePr>
        <p:xfrm>
          <a:off x="4857750" y="3651250"/>
          <a:ext cx="758825" cy="920750"/>
        </p:xfrm>
        <a:graphic>
          <a:graphicData uri="http://schemas.openxmlformats.org/presentationml/2006/ole">
            <p:oleObj spid="_x0000_s327694" name="Формула" r:id="rId8" imgW="368140" imgH="431613" progId="Equation.3">
              <p:embed/>
            </p:oleObj>
          </a:graphicData>
        </a:graphic>
      </p:graphicFrame>
      <p:graphicFrame>
        <p:nvGraphicFramePr>
          <p:cNvPr id="327695" name="Object 15"/>
          <p:cNvGraphicFramePr>
            <a:graphicFrameLocks noChangeAspect="1"/>
          </p:cNvGraphicFramePr>
          <p:nvPr/>
        </p:nvGraphicFramePr>
        <p:xfrm>
          <a:off x="5670550" y="3651250"/>
          <a:ext cx="549275" cy="920750"/>
        </p:xfrm>
        <a:graphic>
          <a:graphicData uri="http://schemas.openxmlformats.org/presentationml/2006/ole">
            <p:oleObj spid="_x0000_s327695" name="Формула" r:id="rId9" imgW="266469" imgH="431425" progId="Equation.3">
              <p:embed/>
            </p:oleObj>
          </a:graphicData>
        </a:graphic>
      </p:graphicFrame>
      <p:graphicFrame>
        <p:nvGraphicFramePr>
          <p:cNvPr id="327696" name="Object 16"/>
          <p:cNvGraphicFramePr>
            <a:graphicFrameLocks noChangeAspect="1"/>
          </p:cNvGraphicFramePr>
          <p:nvPr/>
        </p:nvGraphicFramePr>
        <p:xfrm>
          <a:off x="6637338" y="3713163"/>
          <a:ext cx="549275" cy="920750"/>
        </p:xfrm>
        <a:graphic>
          <a:graphicData uri="http://schemas.openxmlformats.org/presentationml/2006/ole">
            <p:oleObj spid="_x0000_s327696" name="Формула" r:id="rId10" imgW="266469" imgH="431425" progId="Equation.3">
              <p:embed/>
            </p:oleObj>
          </a:graphicData>
        </a:graphic>
      </p:graphicFrame>
      <p:graphicFrame>
        <p:nvGraphicFramePr>
          <p:cNvPr id="327697" name="Object 17"/>
          <p:cNvGraphicFramePr>
            <a:graphicFrameLocks noChangeAspect="1"/>
          </p:cNvGraphicFramePr>
          <p:nvPr/>
        </p:nvGraphicFramePr>
        <p:xfrm>
          <a:off x="7138988" y="3695700"/>
          <a:ext cx="758825" cy="920750"/>
        </p:xfrm>
        <a:graphic>
          <a:graphicData uri="http://schemas.openxmlformats.org/presentationml/2006/ole">
            <p:oleObj spid="_x0000_s327697" name="Формула" r:id="rId11" imgW="368140" imgH="431613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4379913" y="1677988"/>
            <a:ext cx="4357687" cy="3502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8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/>
              <a:t>Запишем соответствующие равенства</a:t>
            </a:r>
          </a:p>
        </p:txBody>
      </p:sp>
      <p:pic>
        <p:nvPicPr>
          <p:cNvPr id="328709" name="Рисунок 1" descr="http://www.unimath.ru/images/clip_image001_0000.gif"/>
          <p:cNvPicPr>
            <a:picLocks noChangeAspect="1" noChangeArrowheads="1"/>
          </p:cNvPicPr>
          <p:nvPr/>
        </p:nvPicPr>
        <p:blipFill>
          <a:blip r:embed="rId3"/>
          <a:srcRect r="51291" b="-19148"/>
          <a:stretch>
            <a:fillRect/>
          </a:stretch>
        </p:blipFill>
        <p:spPr bwMode="auto">
          <a:xfrm>
            <a:off x="428625" y="1803400"/>
            <a:ext cx="4572000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8710" name="TextBox 4"/>
          <p:cNvSpPr txBox="1">
            <a:spLocks noChangeArrowheads="1"/>
          </p:cNvSpPr>
          <p:nvPr/>
        </p:nvSpPr>
        <p:spPr bwMode="auto">
          <a:xfrm>
            <a:off x="4429125" y="1785938"/>
            <a:ext cx="44291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/>
              <a:t>А (0) = А (1,0)</a:t>
            </a:r>
          </a:p>
          <a:p>
            <a:r>
              <a:rPr lang="ru-RU" sz="2800"/>
              <a:t>В (   ) = В (0, 1) и т.д. </a:t>
            </a:r>
          </a:p>
          <a:p>
            <a:r>
              <a:rPr lang="ru-RU" sz="2800"/>
              <a:t> </a:t>
            </a:r>
          </a:p>
        </p:txBody>
      </p:sp>
      <p:graphicFrame>
        <p:nvGraphicFramePr>
          <p:cNvPr id="328707" name="Object 3"/>
          <p:cNvGraphicFramePr>
            <a:graphicFrameLocks noChangeAspect="1"/>
          </p:cNvGraphicFramePr>
          <p:nvPr/>
        </p:nvGraphicFramePr>
        <p:xfrm>
          <a:off x="4946650" y="2017713"/>
          <a:ext cx="339725" cy="839787"/>
        </p:xfrm>
        <a:graphic>
          <a:graphicData uri="http://schemas.openxmlformats.org/presentationml/2006/ole">
            <p:oleObj spid="_x0000_s328707" name="Формула" r:id="rId4" imgW="164957" imgH="393359" progId="Equation.3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5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Выполните аналогичные задания</a:t>
            </a:r>
          </a:p>
        </p:txBody>
      </p:sp>
      <p:pic>
        <p:nvPicPr>
          <p:cNvPr id="333826" name="Рисунок 1" descr="http://www.unimath.ru/images/clip_image001_0000.gif"/>
          <p:cNvPicPr>
            <a:picLocks noChangeAspect="1" noChangeArrowheads="1"/>
          </p:cNvPicPr>
          <p:nvPr/>
        </p:nvPicPr>
        <p:blipFill>
          <a:blip r:embed="rId2"/>
          <a:srcRect l="52011"/>
          <a:stretch>
            <a:fillRect/>
          </a:stretch>
        </p:blipFill>
        <p:spPr bwMode="auto">
          <a:xfrm>
            <a:off x="1785938" y="1428750"/>
            <a:ext cx="5724525" cy="462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Проверка</a:t>
            </a:r>
          </a:p>
        </p:txBody>
      </p:sp>
      <p:pic>
        <p:nvPicPr>
          <p:cNvPr id="335874" name="Picture 4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38" y="1500188"/>
            <a:ext cx="214312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5875" name="Picture 4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2643188"/>
            <a:ext cx="209550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5876" name="Picture 4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0125" y="3857625"/>
            <a:ext cx="270510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5877" name="Picture 3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1563" y="5143500"/>
            <a:ext cx="28003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5878" name="Picture 38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38" y="1500188"/>
            <a:ext cx="32289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5879" name="Picture 3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3" y="2714625"/>
            <a:ext cx="3105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5880" name="Picture 3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29250" y="3929063"/>
            <a:ext cx="294322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5881" name="Picture 35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29250" y="5214938"/>
            <a:ext cx="29527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882" name="Rectangle 4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35883" name="Rectangle 44"/>
          <p:cNvSpPr>
            <a:spLocks noChangeArrowheads="1"/>
          </p:cNvSpPr>
          <p:nvPr/>
        </p:nvSpPr>
        <p:spPr bwMode="auto">
          <a:xfrm>
            <a:off x="0" y="1276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35884" name="Rectangle 45"/>
          <p:cNvSpPr>
            <a:spLocks noChangeArrowheads="1"/>
          </p:cNvSpPr>
          <p:nvPr/>
        </p:nvSpPr>
        <p:spPr bwMode="auto">
          <a:xfrm>
            <a:off x="0" y="2095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35885" name="Rectangle 46"/>
          <p:cNvSpPr>
            <a:spLocks noChangeArrowheads="1"/>
          </p:cNvSpPr>
          <p:nvPr/>
        </p:nvSpPr>
        <p:spPr bwMode="auto">
          <a:xfrm>
            <a:off x="0" y="2914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35886" name="Rectangle 47"/>
          <p:cNvSpPr>
            <a:spLocks noChangeArrowheads="1"/>
          </p:cNvSpPr>
          <p:nvPr/>
        </p:nvSpPr>
        <p:spPr bwMode="auto">
          <a:xfrm>
            <a:off x="0" y="3733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35887" name="Rectangle 48"/>
          <p:cNvSpPr>
            <a:spLocks noChangeArrowheads="1"/>
          </p:cNvSpPr>
          <p:nvPr/>
        </p:nvSpPr>
        <p:spPr bwMode="auto">
          <a:xfrm>
            <a:off x="0" y="4648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Calibri" pitchFamily="34" charset="0"/>
                <a:cs typeface="Calibri" pitchFamily="34" charset="0"/>
              </a:rPr>
              <a:t/>
            </a:r>
            <a:br>
              <a:rPr lang="ru-RU" sz="1100">
                <a:latin typeface="Calibri" pitchFamily="34" charset="0"/>
                <a:cs typeface="Calibri" pitchFamily="34" charset="0"/>
              </a:rPr>
            </a:br>
            <a:endParaRPr lang="ru-RU">
              <a:latin typeface="Arial" charset="0"/>
            </a:endParaRPr>
          </a:p>
        </p:txBody>
      </p:sp>
      <p:sp>
        <p:nvSpPr>
          <p:cNvPr id="335888" name="Rectangle 49"/>
          <p:cNvSpPr>
            <a:spLocks noChangeArrowheads="1"/>
          </p:cNvSpPr>
          <p:nvPr/>
        </p:nvSpPr>
        <p:spPr bwMode="auto">
          <a:xfrm>
            <a:off x="0" y="5562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Calibri" pitchFamily="34" charset="0"/>
                <a:cs typeface="Calibri" pitchFamily="34" charset="0"/>
              </a:rPr>
              <a:t/>
            </a:r>
            <a:br>
              <a:rPr lang="ru-RU" sz="1100">
                <a:latin typeface="Calibri" pitchFamily="34" charset="0"/>
                <a:cs typeface="Calibri" pitchFamily="34" charset="0"/>
              </a:rPr>
            </a:br>
            <a:endParaRPr lang="ru-RU">
              <a:latin typeface="Arial" charset="0"/>
            </a:endParaRPr>
          </a:p>
        </p:txBody>
      </p:sp>
      <p:sp>
        <p:nvSpPr>
          <p:cNvPr id="335889" name="Rectangle 50"/>
          <p:cNvSpPr>
            <a:spLocks noChangeArrowheads="1"/>
          </p:cNvSpPr>
          <p:nvPr/>
        </p:nvSpPr>
        <p:spPr bwMode="auto">
          <a:xfrm>
            <a:off x="0" y="6477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Calibri" pitchFamily="34" charset="0"/>
                <a:cs typeface="Calibri" pitchFamily="34" charset="0"/>
              </a:rPr>
              <a:t/>
            </a:r>
            <a:br>
              <a:rPr lang="ru-RU" sz="1100">
                <a:latin typeface="Calibri" pitchFamily="34" charset="0"/>
                <a:cs typeface="Calibri" pitchFamily="34" charset="0"/>
              </a:rPr>
            </a:br>
            <a:endParaRPr lang="ru-RU">
              <a:latin typeface="Arial" charset="0"/>
            </a:endParaRPr>
          </a:p>
        </p:txBody>
      </p:sp>
      <p:sp>
        <p:nvSpPr>
          <p:cNvPr id="335890" name="Rectangle 51"/>
          <p:cNvSpPr>
            <a:spLocks noChangeArrowheads="1"/>
          </p:cNvSpPr>
          <p:nvPr/>
        </p:nvSpPr>
        <p:spPr bwMode="auto">
          <a:xfrm>
            <a:off x="0" y="7305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7" name="Заголовок 2"/>
          <p:cNvSpPr>
            <a:spLocks noGrp="1"/>
          </p:cNvSpPr>
          <p:nvPr>
            <p:ph type="title"/>
          </p:nvPr>
        </p:nvSpPr>
        <p:spPr>
          <a:xfrm>
            <a:off x="457200" y="1214438"/>
            <a:ext cx="8229600" cy="1143000"/>
          </a:xfrm>
        </p:spPr>
        <p:txBody>
          <a:bodyPr/>
          <a:lstStyle/>
          <a:p>
            <a:r>
              <a:rPr lang="en-US" smtClean="0"/>
              <a:t>M(  </a:t>
            </a:r>
            <a:r>
              <a:rPr lang="ru-RU" smtClean="0"/>
              <a:t>  </a:t>
            </a:r>
            <a:r>
              <a:rPr lang="en-US" smtClean="0"/>
              <a:t>) = M(   ,    )</a:t>
            </a:r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285750" y="2643188"/>
            <a:ext cx="3500438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/>
              <a:t>Криволинейная координата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143500" y="2643188"/>
            <a:ext cx="3571875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/>
              <a:t>Декартовы координаты</a:t>
            </a:r>
          </a:p>
        </p:txBody>
      </p:sp>
      <p:sp>
        <p:nvSpPr>
          <p:cNvPr id="331780" name="TextBox 5"/>
          <p:cNvSpPr txBox="1">
            <a:spLocks noChangeArrowheads="1"/>
          </p:cNvSpPr>
          <p:nvPr/>
        </p:nvSpPr>
        <p:spPr bwMode="auto">
          <a:xfrm>
            <a:off x="571500" y="285750"/>
            <a:ext cx="81438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/>
              <a:t>Для любой точки единичной окружности можно записать равенство</a:t>
            </a:r>
          </a:p>
        </p:txBody>
      </p:sp>
      <p:cxnSp>
        <p:nvCxnSpPr>
          <p:cNvPr id="8" name="Прямая со стрелкой 7"/>
          <p:cNvCxnSpPr>
            <a:stCxn id="12" idx="4"/>
          </p:cNvCxnSpPr>
          <p:nvPr/>
        </p:nvCxnSpPr>
        <p:spPr>
          <a:xfrm rot="5400000">
            <a:off x="2643188" y="1857375"/>
            <a:ext cx="571500" cy="85725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Правая круглая скобка 8"/>
          <p:cNvSpPr/>
          <p:nvPr/>
        </p:nvSpPr>
        <p:spPr>
          <a:xfrm rot="5400000">
            <a:off x="5893594" y="1393031"/>
            <a:ext cx="71438" cy="1285875"/>
          </a:xfrm>
          <a:prstGeom prst="rightBracket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11" name="Прямая со стрелкой 10"/>
          <p:cNvCxnSpPr>
            <a:stCxn id="9" idx="2"/>
          </p:cNvCxnSpPr>
          <p:nvPr/>
        </p:nvCxnSpPr>
        <p:spPr>
          <a:xfrm rot="16200000" flipH="1">
            <a:off x="6143625" y="1857376"/>
            <a:ext cx="428625" cy="85725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Овал 11"/>
          <p:cNvSpPr/>
          <p:nvPr/>
        </p:nvSpPr>
        <p:spPr>
          <a:xfrm>
            <a:off x="3071813" y="1428750"/>
            <a:ext cx="571500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dirty="0">
                <a:solidFill>
                  <a:schemeClr val="tx1"/>
                </a:solidFill>
              </a:rPr>
              <a:t>t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214938" y="1428750"/>
            <a:ext cx="571500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dirty="0">
                <a:solidFill>
                  <a:schemeClr val="tx1"/>
                </a:solidFill>
              </a:rPr>
              <a:t>x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000750" y="1428750"/>
            <a:ext cx="571500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dirty="0">
                <a:solidFill>
                  <a:schemeClr val="tx1"/>
                </a:solidFill>
              </a:rPr>
              <a:t>y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5214938" y="1428750"/>
            <a:ext cx="571500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dirty="0">
                <a:solidFill>
                  <a:schemeClr val="tx1"/>
                </a:solidFill>
              </a:rPr>
              <a:t>x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6000750" y="1428750"/>
            <a:ext cx="571500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dirty="0">
                <a:solidFill>
                  <a:schemeClr val="tx1"/>
                </a:solidFill>
              </a:rPr>
              <a:t>y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643063" y="4214813"/>
            <a:ext cx="3143250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/>
              <a:t>Абсцисса точки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643063" y="5072063"/>
            <a:ext cx="3143250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/>
              <a:t>Ордината точки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5357813" y="4214813"/>
            <a:ext cx="2571750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dirty="0"/>
              <a:t>x=</a:t>
            </a:r>
            <a:r>
              <a:rPr lang="en-US" sz="2800" dirty="0" err="1"/>
              <a:t>cos</a:t>
            </a:r>
            <a:r>
              <a:rPr lang="en-US" sz="2800" dirty="0"/>
              <a:t> t</a:t>
            </a:r>
            <a:endParaRPr lang="ru-RU" sz="28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357813" y="5072063"/>
            <a:ext cx="2571750" cy="50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dirty="0"/>
              <a:t>y=sin t</a:t>
            </a:r>
            <a:endParaRPr lang="ru-RU" sz="2800" dirty="0"/>
          </a:p>
        </p:txBody>
      </p:sp>
      <p:sp>
        <p:nvSpPr>
          <p:cNvPr id="23" name="Овал 22"/>
          <p:cNvSpPr/>
          <p:nvPr/>
        </p:nvSpPr>
        <p:spPr>
          <a:xfrm>
            <a:off x="4857750" y="3714750"/>
            <a:ext cx="3571875" cy="2357438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208 L -0.46389 0.405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00" y="20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85185E-6 L -0.54202 0.52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00" y="2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4" name="TextBox 3"/>
          <p:cNvSpPr txBox="1">
            <a:spLocks noChangeArrowheads="1"/>
          </p:cNvSpPr>
          <p:nvPr/>
        </p:nvSpPr>
        <p:spPr bwMode="auto">
          <a:xfrm>
            <a:off x="357188" y="642938"/>
            <a:ext cx="8572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/>
              <a:t>Для любой точки М(</a:t>
            </a:r>
            <a:r>
              <a:rPr lang="en-US" sz="2800"/>
              <a:t>x,y</a:t>
            </a:r>
            <a:r>
              <a:rPr lang="ru-RU" sz="2800"/>
              <a:t>)</a:t>
            </a:r>
            <a:r>
              <a:rPr lang="en-US" sz="2800"/>
              <a:t> </a:t>
            </a:r>
            <a:r>
              <a:rPr lang="ru-RU" sz="2800"/>
              <a:t>числовой окружности выполняются неравенства:</a:t>
            </a:r>
          </a:p>
          <a:p>
            <a:pPr algn="ctr"/>
            <a:endParaRPr lang="ru-RU" sz="2800"/>
          </a:p>
        </p:txBody>
      </p:sp>
      <p:graphicFrame>
        <p:nvGraphicFramePr>
          <p:cNvPr id="329732" name="Object 4"/>
          <p:cNvGraphicFramePr>
            <a:graphicFrameLocks noChangeAspect="1"/>
          </p:cNvGraphicFramePr>
          <p:nvPr/>
        </p:nvGraphicFramePr>
        <p:xfrm>
          <a:off x="1543050" y="2143125"/>
          <a:ext cx="6100763" cy="887413"/>
        </p:xfrm>
        <a:graphic>
          <a:graphicData uri="http://schemas.openxmlformats.org/presentationml/2006/ole">
            <p:oleObj spid="_x0000_s329732" name="Формула" r:id="rId3" imgW="33528000" imgH="4876800" progId="Equation.3">
              <p:embed/>
            </p:oleObj>
          </a:graphicData>
        </a:graphic>
      </p:graphicFrame>
      <p:grpSp>
        <p:nvGrpSpPr>
          <p:cNvPr id="8" name="Группа 7"/>
          <p:cNvGrpSpPr>
            <a:grpSpLocks/>
          </p:cNvGrpSpPr>
          <p:nvPr/>
        </p:nvGrpSpPr>
        <p:grpSpPr bwMode="auto">
          <a:xfrm>
            <a:off x="642938" y="3214688"/>
            <a:ext cx="8072437" cy="2500312"/>
            <a:chOff x="642910" y="3214686"/>
            <a:chExt cx="8072494" cy="2500330"/>
          </a:xfrm>
        </p:grpSpPr>
        <p:sp>
          <p:nvSpPr>
            <p:cNvPr id="6" name="Выноска со стрелкой вверх 5"/>
            <p:cNvSpPr/>
            <p:nvPr/>
          </p:nvSpPr>
          <p:spPr>
            <a:xfrm>
              <a:off x="642910" y="3214686"/>
              <a:ext cx="8072494" cy="2500330"/>
            </a:xfrm>
            <a:prstGeom prst="upArrowCallou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aphicFrame>
          <p:nvGraphicFramePr>
            <p:cNvPr id="329733" name="Object 5"/>
            <p:cNvGraphicFramePr>
              <a:graphicFrameLocks noChangeAspect="1"/>
            </p:cNvGraphicFramePr>
            <p:nvPr/>
          </p:nvGraphicFramePr>
          <p:xfrm>
            <a:off x="928661" y="4429132"/>
            <a:ext cx="7393833" cy="857256"/>
          </p:xfrm>
          <a:graphic>
            <a:graphicData uri="http://schemas.openxmlformats.org/presentationml/2006/ole">
              <p:oleObj spid="_x0000_s329733" name="Формула" r:id="rId4" imgW="42062400" imgH="48768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8" name="TextBox 3"/>
          <p:cNvSpPr txBox="1">
            <a:spLocks noChangeArrowheads="1"/>
          </p:cNvSpPr>
          <p:nvPr/>
        </p:nvSpPr>
        <p:spPr bwMode="auto">
          <a:xfrm>
            <a:off x="357188" y="642938"/>
            <a:ext cx="8501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/>
              <a:t>Так как уравнение числовой окружности имеет вид</a:t>
            </a:r>
          </a:p>
        </p:txBody>
      </p:sp>
      <p:graphicFrame>
        <p:nvGraphicFramePr>
          <p:cNvPr id="330756" name="Object 4"/>
          <p:cNvGraphicFramePr>
            <a:graphicFrameLocks noChangeAspect="1"/>
          </p:cNvGraphicFramePr>
          <p:nvPr/>
        </p:nvGraphicFramePr>
        <p:xfrm>
          <a:off x="2443163" y="1643063"/>
          <a:ext cx="4629150" cy="1543050"/>
        </p:xfrm>
        <a:graphic>
          <a:graphicData uri="http://schemas.openxmlformats.org/presentationml/2006/ole">
            <p:oleObj spid="_x0000_s330756" name="Формула" r:id="rId3" imgW="16459200" imgH="5486400" progId="Equation.3">
              <p:embed/>
            </p:oleObj>
          </a:graphicData>
        </a:graphic>
      </p:graphicFrame>
      <p:sp>
        <p:nvSpPr>
          <p:cNvPr id="330759" name="TextBox 5"/>
          <p:cNvSpPr txBox="1">
            <a:spLocks noChangeArrowheads="1"/>
          </p:cNvSpPr>
          <p:nvPr/>
        </p:nvSpPr>
        <p:spPr bwMode="auto">
          <a:xfrm>
            <a:off x="2928938" y="3429000"/>
            <a:ext cx="3714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/>
              <a:t>значит</a:t>
            </a:r>
            <a:r>
              <a:rPr lang="ru-RU"/>
              <a:t> </a:t>
            </a:r>
          </a:p>
        </p:txBody>
      </p:sp>
      <p:graphicFrame>
        <p:nvGraphicFramePr>
          <p:cNvPr id="7" name="Object 5"/>
          <p:cNvGraphicFramePr>
            <a:graphicFrameLocks noChangeAspect="1"/>
          </p:cNvGraphicFramePr>
          <p:nvPr/>
        </p:nvGraphicFramePr>
        <p:xfrm>
          <a:off x="1490663" y="4071938"/>
          <a:ext cx="6510337" cy="1285875"/>
        </p:xfrm>
        <a:graphic>
          <a:graphicData uri="http://schemas.openxmlformats.org/presentationml/2006/ole">
            <p:oleObj spid="_x0000_s330757" name="Формула" r:id="rId4" imgW="24688800" imgH="4876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750" y="188913"/>
            <a:ext cx="8072438" cy="5715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2800" b="1" dirty="0"/>
              <a:t>Единичная окружность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765175"/>
            <a:ext cx="811371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u="sng" dirty="0">
                <a:solidFill>
                  <a:schemeClr val="bg1">
                    <a:lumMod val="10000"/>
                  </a:schemeClr>
                </a:solidFill>
              </a:rPr>
              <a:t>Окружность  с  центром  в  начале  координат  и радиусом </a:t>
            </a:r>
          </a:p>
          <a:p>
            <a:pPr algn="ctr">
              <a:defRPr/>
            </a:pPr>
            <a:r>
              <a:rPr lang="ru-RU" sz="2000" b="1" u="sng" dirty="0">
                <a:solidFill>
                  <a:schemeClr val="bg1">
                    <a:lumMod val="10000"/>
                  </a:schemeClr>
                </a:solidFill>
              </a:rPr>
              <a:t> равным  1   -  называется  единичной   окружностью. 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 flipH="1" flipV="1">
            <a:off x="520700" y="4214813"/>
            <a:ext cx="4287837" cy="1588"/>
          </a:xfrm>
          <a:prstGeom prst="straightConnector1">
            <a:avLst/>
          </a:prstGeom>
          <a:ln w="19050">
            <a:solidFill>
              <a:schemeClr val="bg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4450" y="4487863"/>
            <a:ext cx="5286375" cy="1587"/>
          </a:xfrm>
          <a:prstGeom prst="straightConnector1">
            <a:avLst/>
          </a:prstGeom>
          <a:ln w="19050">
            <a:solidFill>
              <a:schemeClr val="bg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1150938" y="2960688"/>
            <a:ext cx="3060700" cy="3060700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417763" y="4451350"/>
            <a:ext cx="2555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316413" y="4049713"/>
            <a:ext cx="327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00FF"/>
                </a:solidFill>
              </a:rPr>
              <a:t>Р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4319588" y="4508500"/>
            <a:ext cx="328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00FF"/>
                </a:solidFill>
              </a:rPr>
              <a:t>1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2303463" y="2528888"/>
            <a:ext cx="365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00FF"/>
                </a:solidFill>
              </a:rPr>
              <a:t>1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647700" y="4437063"/>
            <a:ext cx="4746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00FF"/>
                </a:solidFill>
              </a:rPr>
              <a:t>-1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159000" y="5984875"/>
            <a:ext cx="5111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00FF"/>
                </a:solidFill>
              </a:rPr>
              <a:t>-1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849938" y="3319463"/>
            <a:ext cx="2190750" cy="7080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000" b="1" dirty="0"/>
              <a:t>точка </a:t>
            </a:r>
            <a:r>
              <a:rPr lang="ru-RU" sz="2000" b="1" dirty="0">
                <a:solidFill>
                  <a:srgbClr val="FF0000"/>
                </a:solidFill>
              </a:rPr>
              <a:t>Р </a:t>
            </a:r>
            <a:r>
              <a:rPr lang="ru-RU" sz="2000" b="1" dirty="0"/>
              <a:t> - начало отсчета углов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3600450" y="2816225"/>
            <a:ext cx="438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М</a:t>
            </a: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rot="5400000" flipH="1" flipV="1">
            <a:off x="2572544" y="3396456"/>
            <a:ext cx="1168400" cy="98583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41"/>
          <p:cNvSpPr/>
          <p:nvPr/>
        </p:nvSpPr>
        <p:spPr>
          <a:xfrm>
            <a:off x="3132138" y="3968750"/>
            <a:ext cx="230187" cy="544513"/>
          </a:xfrm>
          <a:custGeom>
            <a:avLst/>
            <a:gdLst>
              <a:gd name="connsiteX0" fmla="*/ 0 w 231675"/>
              <a:gd name="connsiteY0" fmla="*/ 0 h 555610"/>
              <a:gd name="connsiteX1" fmla="*/ 155817 w 231675"/>
              <a:gd name="connsiteY1" fmla="*/ 159917 h 555610"/>
              <a:gd name="connsiteX2" fmla="*/ 221424 w 231675"/>
              <a:gd name="connsiteY2" fmla="*/ 282931 h 555610"/>
              <a:gd name="connsiteX3" fmla="*/ 217324 w 231675"/>
              <a:gd name="connsiteY3" fmla="*/ 516656 h 555610"/>
              <a:gd name="connsiteX4" fmla="*/ 221424 w 231675"/>
              <a:gd name="connsiteY4" fmla="*/ 516656 h 555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1675" h="555610">
                <a:moveTo>
                  <a:pt x="0" y="0"/>
                </a:moveTo>
                <a:cubicBezTo>
                  <a:pt x="59456" y="56381"/>
                  <a:pt x="118913" y="112762"/>
                  <a:pt x="155817" y="159917"/>
                </a:cubicBezTo>
                <a:cubicBezTo>
                  <a:pt x="192721" y="207072"/>
                  <a:pt x="211173" y="223475"/>
                  <a:pt x="221424" y="282931"/>
                </a:cubicBezTo>
                <a:cubicBezTo>
                  <a:pt x="231675" y="342388"/>
                  <a:pt x="217324" y="477702"/>
                  <a:pt x="217324" y="516656"/>
                </a:cubicBezTo>
                <a:cubicBezTo>
                  <a:pt x="217324" y="555610"/>
                  <a:pt x="219374" y="536133"/>
                  <a:pt x="221424" y="516656"/>
                </a:cubicBezTo>
              </a:path>
            </a:pathLst>
          </a:cu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2986088" y="4049713"/>
            <a:ext cx="36195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l-GR" sz="2000" b="1" dirty="0">
                <a:solidFill>
                  <a:srgbClr val="FF0000"/>
                </a:solidFill>
              </a:rPr>
              <a:t>α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endParaRPr lang="ru-RU" dirty="0"/>
          </a:p>
        </p:txBody>
      </p:sp>
      <p:cxnSp>
        <p:nvCxnSpPr>
          <p:cNvPr id="45" name="Прямая со стрелкой 44"/>
          <p:cNvCxnSpPr>
            <a:stCxn id="42" idx="1"/>
            <a:endCxn id="42" idx="0"/>
          </p:cNvCxnSpPr>
          <p:nvPr/>
        </p:nvCxnSpPr>
        <p:spPr>
          <a:xfrm flipH="1" flipV="1">
            <a:off x="3132138" y="3968750"/>
            <a:ext cx="155575" cy="15716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Полилиния 48"/>
          <p:cNvSpPr/>
          <p:nvPr/>
        </p:nvSpPr>
        <p:spPr>
          <a:xfrm rot="17911396" flipV="1">
            <a:off x="4242594" y="2650332"/>
            <a:ext cx="517525" cy="877887"/>
          </a:xfrm>
          <a:custGeom>
            <a:avLst/>
            <a:gdLst>
              <a:gd name="connsiteX0" fmla="*/ 0 w 682171"/>
              <a:gd name="connsiteY0" fmla="*/ 0 h 1088571"/>
              <a:gd name="connsiteX1" fmla="*/ 246743 w 682171"/>
              <a:gd name="connsiteY1" fmla="*/ 188685 h 1088571"/>
              <a:gd name="connsiteX2" fmla="*/ 478971 w 682171"/>
              <a:gd name="connsiteY2" fmla="*/ 478971 h 1088571"/>
              <a:gd name="connsiteX3" fmla="*/ 609600 w 682171"/>
              <a:gd name="connsiteY3" fmla="*/ 798285 h 1088571"/>
              <a:gd name="connsiteX4" fmla="*/ 682171 w 682171"/>
              <a:gd name="connsiteY4" fmla="*/ 1088571 h 1088571"/>
              <a:gd name="connsiteX5" fmla="*/ 522514 w 682171"/>
              <a:gd name="connsiteY5" fmla="*/ 841828 h 1088571"/>
              <a:gd name="connsiteX6" fmla="*/ 653143 w 682171"/>
              <a:gd name="connsiteY6" fmla="*/ 1074057 h 1088571"/>
              <a:gd name="connsiteX7" fmla="*/ 682171 w 682171"/>
              <a:gd name="connsiteY7" fmla="*/ 769257 h 1088571"/>
              <a:gd name="connsiteX8" fmla="*/ 682171 w 682171"/>
              <a:gd name="connsiteY8" fmla="*/ 769257 h 108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2171" h="1088571">
                <a:moveTo>
                  <a:pt x="0" y="0"/>
                </a:moveTo>
                <a:lnTo>
                  <a:pt x="246743" y="188685"/>
                </a:lnTo>
                <a:lnTo>
                  <a:pt x="478971" y="478971"/>
                </a:lnTo>
                <a:lnTo>
                  <a:pt x="609600" y="798285"/>
                </a:lnTo>
                <a:lnTo>
                  <a:pt x="682171" y="1088571"/>
                </a:lnTo>
                <a:lnTo>
                  <a:pt x="522514" y="841828"/>
                </a:lnTo>
                <a:lnTo>
                  <a:pt x="653143" y="1074057"/>
                </a:lnTo>
                <a:lnTo>
                  <a:pt x="682171" y="769257"/>
                </a:lnTo>
                <a:lnTo>
                  <a:pt x="682171" y="769257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4498975" y="2516188"/>
            <a:ext cx="7667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+</a:t>
            </a:r>
            <a:r>
              <a:rPr lang="el-GR" sz="2000" b="1" i="1">
                <a:solidFill>
                  <a:srgbClr val="FF0000"/>
                </a:solidFill>
              </a:rPr>
              <a:t> </a:t>
            </a:r>
            <a:r>
              <a:rPr lang="el-GR" sz="2800" b="1">
                <a:solidFill>
                  <a:srgbClr val="FF0000"/>
                </a:solidFill>
              </a:rPr>
              <a:t>α</a:t>
            </a:r>
            <a:r>
              <a:rPr lang="ru-RU">
                <a:solidFill>
                  <a:srgbClr val="C00000"/>
                </a:solidFill>
              </a:rPr>
              <a:t> </a:t>
            </a:r>
            <a:endParaRPr lang="ru-RU"/>
          </a:p>
        </p:txBody>
      </p:sp>
      <p:sp>
        <p:nvSpPr>
          <p:cNvPr id="53" name="Полилиния 52"/>
          <p:cNvSpPr/>
          <p:nvPr/>
        </p:nvSpPr>
        <p:spPr>
          <a:xfrm rot="3509008">
            <a:off x="4274344" y="5056981"/>
            <a:ext cx="452438" cy="873125"/>
          </a:xfrm>
          <a:custGeom>
            <a:avLst/>
            <a:gdLst>
              <a:gd name="connsiteX0" fmla="*/ 0 w 682171"/>
              <a:gd name="connsiteY0" fmla="*/ 0 h 1088571"/>
              <a:gd name="connsiteX1" fmla="*/ 246743 w 682171"/>
              <a:gd name="connsiteY1" fmla="*/ 188685 h 1088571"/>
              <a:gd name="connsiteX2" fmla="*/ 478971 w 682171"/>
              <a:gd name="connsiteY2" fmla="*/ 478971 h 1088571"/>
              <a:gd name="connsiteX3" fmla="*/ 609600 w 682171"/>
              <a:gd name="connsiteY3" fmla="*/ 798285 h 1088571"/>
              <a:gd name="connsiteX4" fmla="*/ 682171 w 682171"/>
              <a:gd name="connsiteY4" fmla="*/ 1088571 h 1088571"/>
              <a:gd name="connsiteX5" fmla="*/ 522514 w 682171"/>
              <a:gd name="connsiteY5" fmla="*/ 841828 h 1088571"/>
              <a:gd name="connsiteX6" fmla="*/ 653143 w 682171"/>
              <a:gd name="connsiteY6" fmla="*/ 1074057 h 1088571"/>
              <a:gd name="connsiteX7" fmla="*/ 682171 w 682171"/>
              <a:gd name="connsiteY7" fmla="*/ 769257 h 1088571"/>
              <a:gd name="connsiteX8" fmla="*/ 682171 w 682171"/>
              <a:gd name="connsiteY8" fmla="*/ 769257 h 108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2171" h="1088571">
                <a:moveTo>
                  <a:pt x="0" y="0"/>
                </a:moveTo>
                <a:lnTo>
                  <a:pt x="246743" y="188685"/>
                </a:lnTo>
                <a:lnTo>
                  <a:pt x="478971" y="478971"/>
                </a:lnTo>
                <a:lnTo>
                  <a:pt x="609600" y="798285"/>
                </a:lnTo>
                <a:lnTo>
                  <a:pt x="682171" y="1088571"/>
                </a:lnTo>
                <a:lnTo>
                  <a:pt x="522514" y="841828"/>
                </a:lnTo>
                <a:lnTo>
                  <a:pt x="653143" y="1074057"/>
                </a:lnTo>
                <a:lnTo>
                  <a:pt x="682171" y="769257"/>
                </a:lnTo>
                <a:lnTo>
                  <a:pt x="682171" y="769257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4718050" y="5218113"/>
            <a:ext cx="7667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- </a:t>
            </a:r>
            <a:r>
              <a:rPr lang="el-GR" sz="2800" b="1">
                <a:solidFill>
                  <a:srgbClr val="FF0000"/>
                </a:solidFill>
              </a:rPr>
              <a:t>α</a:t>
            </a:r>
            <a:r>
              <a:rPr lang="ru-RU">
                <a:solidFill>
                  <a:srgbClr val="C00000"/>
                </a:solidFill>
              </a:rPr>
              <a:t> </a:t>
            </a:r>
            <a:endParaRPr lang="ru-RU"/>
          </a:p>
        </p:txBody>
      </p:sp>
      <p:sp>
        <p:nvSpPr>
          <p:cNvPr id="62" name="TextBox 61"/>
          <p:cNvSpPr txBox="1"/>
          <p:nvPr/>
        </p:nvSpPr>
        <p:spPr>
          <a:xfrm>
            <a:off x="4024305" y="2004993"/>
            <a:ext cx="2008215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336492" y="2000791"/>
            <a:ext cx="1302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226953" y="6021423"/>
            <a:ext cx="1379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III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4206870" y="6021423"/>
            <a:ext cx="1445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IV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 четверть</a:t>
            </a:r>
          </a:p>
        </p:txBody>
      </p:sp>
      <p:cxnSp>
        <p:nvCxnSpPr>
          <p:cNvPr id="79" name="Прямая соединительная линия 78"/>
          <p:cNvCxnSpPr>
            <a:endCxn id="13" idx="5"/>
          </p:cNvCxnSpPr>
          <p:nvPr/>
        </p:nvCxnSpPr>
        <p:spPr>
          <a:xfrm>
            <a:off x="2663825" y="4473575"/>
            <a:ext cx="1100138" cy="109855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Полилиния 81"/>
          <p:cNvSpPr/>
          <p:nvPr/>
        </p:nvSpPr>
        <p:spPr>
          <a:xfrm>
            <a:off x="3324225" y="4505325"/>
            <a:ext cx="230188" cy="603250"/>
          </a:xfrm>
          <a:custGeom>
            <a:avLst/>
            <a:gdLst>
              <a:gd name="connsiteX0" fmla="*/ 200025 w 230188"/>
              <a:gd name="connsiteY0" fmla="*/ 0 h 603250"/>
              <a:gd name="connsiteX1" fmla="*/ 228600 w 230188"/>
              <a:gd name="connsiteY1" fmla="*/ 257175 h 603250"/>
              <a:gd name="connsiteX2" fmla="*/ 190500 w 230188"/>
              <a:gd name="connsiteY2" fmla="*/ 419100 h 603250"/>
              <a:gd name="connsiteX3" fmla="*/ 28575 w 230188"/>
              <a:gd name="connsiteY3" fmla="*/ 590550 h 603250"/>
              <a:gd name="connsiteX4" fmla="*/ 85725 w 230188"/>
              <a:gd name="connsiteY4" fmla="*/ 466725 h 603250"/>
              <a:gd name="connsiteX5" fmla="*/ 19050 w 230188"/>
              <a:gd name="connsiteY5" fmla="*/ 590550 h 603250"/>
              <a:gd name="connsiteX6" fmla="*/ 200025 w 230188"/>
              <a:gd name="connsiteY6" fmla="*/ 542925 h 603250"/>
              <a:gd name="connsiteX7" fmla="*/ 28575 w 230188"/>
              <a:gd name="connsiteY7" fmla="*/ 581025 h 603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0188" h="603250">
                <a:moveTo>
                  <a:pt x="200025" y="0"/>
                </a:moveTo>
                <a:cubicBezTo>
                  <a:pt x="215106" y="93662"/>
                  <a:pt x="230188" y="187325"/>
                  <a:pt x="228600" y="257175"/>
                </a:cubicBezTo>
                <a:cubicBezTo>
                  <a:pt x="227013" y="327025"/>
                  <a:pt x="223838" y="363538"/>
                  <a:pt x="190500" y="419100"/>
                </a:cubicBezTo>
                <a:cubicBezTo>
                  <a:pt x="157163" y="474663"/>
                  <a:pt x="46037" y="582613"/>
                  <a:pt x="28575" y="590550"/>
                </a:cubicBezTo>
                <a:cubicBezTo>
                  <a:pt x="11113" y="598487"/>
                  <a:pt x="87312" y="466725"/>
                  <a:pt x="85725" y="466725"/>
                </a:cubicBezTo>
                <a:cubicBezTo>
                  <a:pt x="84138" y="466725"/>
                  <a:pt x="0" y="577850"/>
                  <a:pt x="19050" y="590550"/>
                </a:cubicBezTo>
                <a:cubicBezTo>
                  <a:pt x="38100" y="603250"/>
                  <a:pt x="198438" y="544512"/>
                  <a:pt x="200025" y="542925"/>
                </a:cubicBezTo>
                <a:cubicBezTo>
                  <a:pt x="201612" y="541338"/>
                  <a:pt x="115093" y="561181"/>
                  <a:pt x="28575" y="581025"/>
                </a:cubicBezTo>
              </a:path>
            </a:pathLst>
          </a:cu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3" name="Прямоугольник 82"/>
          <p:cNvSpPr>
            <a:spLocks noChangeArrowheads="1"/>
          </p:cNvSpPr>
          <p:nvPr/>
        </p:nvSpPr>
        <p:spPr bwMode="auto">
          <a:xfrm>
            <a:off x="3184525" y="4581525"/>
            <a:ext cx="412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-</a:t>
            </a:r>
            <a:r>
              <a:rPr lang="el-GR" sz="2000" b="1">
                <a:solidFill>
                  <a:srgbClr val="FF0000"/>
                </a:solidFill>
              </a:rPr>
              <a:t>α</a:t>
            </a:r>
            <a:endParaRPr lang="ru-RU" sz="2000"/>
          </a:p>
        </p:txBody>
      </p:sp>
      <p:sp>
        <p:nvSpPr>
          <p:cNvPr id="41" name="Овал 40"/>
          <p:cNvSpPr/>
          <p:nvPr/>
        </p:nvSpPr>
        <p:spPr>
          <a:xfrm>
            <a:off x="4149725" y="4437063"/>
            <a:ext cx="107950" cy="10795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4140200" y="4437063"/>
            <a:ext cx="107950" cy="1079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176713" y="4437063"/>
            <a:ext cx="107950" cy="1079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11 -0.17049 C -0.05573 -0.16308 -0.03646 -0.14134 -0.02778 -0.12422 C -0.01927 -0.10734 -0.01424 -0.08976 -0.00955 -0.06917 C -0.00486 -0.04858 -0.00208 -0.01458 -5.55556E-7 3.33796E-6 " pathEditMode="relative" rAng="0" ptsTypes="aaaa">
                                      <p:cBhvr>
                                        <p:cTn id="53" dur="200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0" y="8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1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21 0.16034 C -0.04687 0.1527 -0.03073 0.13257 -0.02343 0.11661 C -0.01632 0.10041 -0.01215 0.08399 -0.00816 0.06432 C -0.00434 0.04511 -0.00191 0.01319 -3.33333E-6 3.2994E-6 " pathEditMode="relative" rAng="0" ptsTypes="aaaa">
                                      <p:cBhvr>
                                        <p:cTn id="88" dur="2000" spd="-10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" y="-8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7" grpId="0"/>
      <p:bldP spid="42" grpId="0" animBg="1"/>
      <p:bldP spid="43" grpId="0"/>
      <p:bldP spid="49" grpId="0" animBg="1"/>
      <p:bldP spid="50" grpId="0"/>
      <p:bldP spid="53" grpId="0" animBg="1"/>
      <p:bldP spid="54" grpId="0"/>
      <p:bldP spid="82" grpId="0" animBg="1"/>
      <p:bldP spid="83" grpId="0"/>
      <p:bldP spid="41" grpId="0" animBg="1"/>
      <p:bldP spid="44" grpId="0" animBg="1"/>
      <p:bldP spid="44" grpId="1" animBg="1"/>
      <p:bldP spid="51" grpId="0" animBg="1"/>
      <p:bldP spid="5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072438" cy="5715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2800" b="1" dirty="0"/>
              <a:t>Единичная окружность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620713"/>
            <a:ext cx="811371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u="sng" dirty="0">
                <a:solidFill>
                  <a:schemeClr val="bg1">
                    <a:lumMod val="10000"/>
                  </a:schemeClr>
                </a:solidFill>
              </a:rPr>
              <a:t>Окружность  с  центром  в  начале  координат  и радиусом </a:t>
            </a:r>
          </a:p>
          <a:p>
            <a:pPr algn="ctr">
              <a:defRPr/>
            </a:pPr>
            <a:r>
              <a:rPr lang="ru-RU" sz="2000" b="1" u="sng" dirty="0">
                <a:solidFill>
                  <a:schemeClr val="bg1">
                    <a:lumMod val="10000"/>
                  </a:schemeClr>
                </a:solidFill>
              </a:rPr>
              <a:t> равным  1   -  называется  единичной   окружностью. 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 flipH="1" flipV="1">
            <a:off x="520700" y="4214813"/>
            <a:ext cx="4287837" cy="1588"/>
          </a:xfrm>
          <a:prstGeom prst="straightConnector1">
            <a:avLst/>
          </a:prstGeom>
          <a:ln w="19050">
            <a:solidFill>
              <a:schemeClr val="bg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4450" y="4487863"/>
            <a:ext cx="5286375" cy="1587"/>
          </a:xfrm>
          <a:prstGeom prst="straightConnector1">
            <a:avLst/>
          </a:prstGeom>
          <a:ln w="19050">
            <a:solidFill>
              <a:schemeClr val="bg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1150938" y="2960688"/>
            <a:ext cx="3060700" cy="3060700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38950" name="TextBox 18"/>
          <p:cNvSpPr txBox="1">
            <a:spLocks noChangeArrowheads="1"/>
          </p:cNvSpPr>
          <p:nvPr/>
        </p:nvSpPr>
        <p:spPr bwMode="auto">
          <a:xfrm>
            <a:off x="2417763" y="4451350"/>
            <a:ext cx="2555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338951" name="TextBox 19"/>
          <p:cNvSpPr txBox="1">
            <a:spLocks noChangeArrowheads="1"/>
          </p:cNvSpPr>
          <p:nvPr/>
        </p:nvSpPr>
        <p:spPr bwMode="auto">
          <a:xfrm>
            <a:off x="4211638" y="4545013"/>
            <a:ext cx="328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00FF"/>
                </a:solidFill>
              </a:rPr>
              <a:t>Р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849938" y="3319463"/>
            <a:ext cx="2190750" cy="7080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000" b="1" dirty="0"/>
              <a:t>точка </a:t>
            </a:r>
            <a:r>
              <a:rPr lang="ru-RU" sz="2000" b="1" dirty="0">
                <a:solidFill>
                  <a:srgbClr val="FF0000"/>
                </a:solidFill>
              </a:rPr>
              <a:t>Р </a:t>
            </a:r>
            <a:r>
              <a:rPr lang="ru-RU" sz="2000" b="1" dirty="0"/>
              <a:t> - начало отсчета углов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2700338" y="4005263"/>
            <a:ext cx="6477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endParaRPr lang="ru-RU" dirty="0"/>
          </a:p>
        </p:txBody>
      </p:sp>
      <p:sp>
        <p:nvSpPr>
          <p:cNvPr id="49" name="Полилиния 48"/>
          <p:cNvSpPr/>
          <p:nvPr/>
        </p:nvSpPr>
        <p:spPr>
          <a:xfrm rot="17911396" flipV="1">
            <a:off x="4242594" y="2650332"/>
            <a:ext cx="517525" cy="877887"/>
          </a:xfrm>
          <a:custGeom>
            <a:avLst/>
            <a:gdLst>
              <a:gd name="connsiteX0" fmla="*/ 0 w 682171"/>
              <a:gd name="connsiteY0" fmla="*/ 0 h 1088571"/>
              <a:gd name="connsiteX1" fmla="*/ 246743 w 682171"/>
              <a:gd name="connsiteY1" fmla="*/ 188685 h 1088571"/>
              <a:gd name="connsiteX2" fmla="*/ 478971 w 682171"/>
              <a:gd name="connsiteY2" fmla="*/ 478971 h 1088571"/>
              <a:gd name="connsiteX3" fmla="*/ 609600 w 682171"/>
              <a:gd name="connsiteY3" fmla="*/ 798285 h 1088571"/>
              <a:gd name="connsiteX4" fmla="*/ 682171 w 682171"/>
              <a:gd name="connsiteY4" fmla="*/ 1088571 h 1088571"/>
              <a:gd name="connsiteX5" fmla="*/ 522514 w 682171"/>
              <a:gd name="connsiteY5" fmla="*/ 841828 h 1088571"/>
              <a:gd name="connsiteX6" fmla="*/ 653143 w 682171"/>
              <a:gd name="connsiteY6" fmla="*/ 1074057 h 1088571"/>
              <a:gd name="connsiteX7" fmla="*/ 682171 w 682171"/>
              <a:gd name="connsiteY7" fmla="*/ 769257 h 1088571"/>
              <a:gd name="connsiteX8" fmla="*/ 682171 w 682171"/>
              <a:gd name="connsiteY8" fmla="*/ 769257 h 108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2171" h="1088571">
                <a:moveTo>
                  <a:pt x="0" y="0"/>
                </a:moveTo>
                <a:lnTo>
                  <a:pt x="246743" y="188685"/>
                </a:lnTo>
                <a:lnTo>
                  <a:pt x="478971" y="478971"/>
                </a:lnTo>
                <a:lnTo>
                  <a:pt x="609600" y="798285"/>
                </a:lnTo>
                <a:lnTo>
                  <a:pt x="682171" y="1088571"/>
                </a:lnTo>
                <a:lnTo>
                  <a:pt x="522514" y="841828"/>
                </a:lnTo>
                <a:lnTo>
                  <a:pt x="653143" y="1074057"/>
                </a:lnTo>
                <a:lnTo>
                  <a:pt x="682171" y="769257"/>
                </a:lnTo>
                <a:lnTo>
                  <a:pt x="682171" y="769257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38955" name="TextBox 49"/>
          <p:cNvSpPr txBox="1">
            <a:spLocks noChangeArrowheads="1"/>
          </p:cNvSpPr>
          <p:nvPr/>
        </p:nvSpPr>
        <p:spPr bwMode="auto">
          <a:xfrm>
            <a:off x="4498975" y="2516188"/>
            <a:ext cx="7667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+</a:t>
            </a:r>
            <a:r>
              <a:rPr lang="el-GR" sz="2000" b="1" i="1">
                <a:solidFill>
                  <a:srgbClr val="FF0000"/>
                </a:solidFill>
              </a:rPr>
              <a:t> </a:t>
            </a:r>
            <a:r>
              <a:rPr lang="el-GR" sz="2800" b="1">
                <a:solidFill>
                  <a:srgbClr val="FF0000"/>
                </a:solidFill>
              </a:rPr>
              <a:t>α</a:t>
            </a:r>
            <a:r>
              <a:rPr lang="ru-RU">
                <a:solidFill>
                  <a:srgbClr val="C00000"/>
                </a:solidFill>
              </a:rPr>
              <a:t> </a:t>
            </a:r>
            <a:endParaRPr lang="ru-RU"/>
          </a:p>
        </p:txBody>
      </p:sp>
      <p:sp>
        <p:nvSpPr>
          <p:cNvPr id="53" name="Полилиния 52"/>
          <p:cNvSpPr/>
          <p:nvPr/>
        </p:nvSpPr>
        <p:spPr>
          <a:xfrm rot="3509008">
            <a:off x="4274344" y="5056981"/>
            <a:ext cx="452438" cy="873125"/>
          </a:xfrm>
          <a:custGeom>
            <a:avLst/>
            <a:gdLst>
              <a:gd name="connsiteX0" fmla="*/ 0 w 682171"/>
              <a:gd name="connsiteY0" fmla="*/ 0 h 1088571"/>
              <a:gd name="connsiteX1" fmla="*/ 246743 w 682171"/>
              <a:gd name="connsiteY1" fmla="*/ 188685 h 1088571"/>
              <a:gd name="connsiteX2" fmla="*/ 478971 w 682171"/>
              <a:gd name="connsiteY2" fmla="*/ 478971 h 1088571"/>
              <a:gd name="connsiteX3" fmla="*/ 609600 w 682171"/>
              <a:gd name="connsiteY3" fmla="*/ 798285 h 1088571"/>
              <a:gd name="connsiteX4" fmla="*/ 682171 w 682171"/>
              <a:gd name="connsiteY4" fmla="*/ 1088571 h 1088571"/>
              <a:gd name="connsiteX5" fmla="*/ 522514 w 682171"/>
              <a:gd name="connsiteY5" fmla="*/ 841828 h 1088571"/>
              <a:gd name="connsiteX6" fmla="*/ 653143 w 682171"/>
              <a:gd name="connsiteY6" fmla="*/ 1074057 h 1088571"/>
              <a:gd name="connsiteX7" fmla="*/ 682171 w 682171"/>
              <a:gd name="connsiteY7" fmla="*/ 769257 h 1088571"/>
              <a:gd name="connsiteX8" fmla="*/ 682171 w 682171"/>
              <a:gd name="connsiteY8" fmla="*/ 769257 h 108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2171" h="1088571">
                <a:moveTo>
                  <a:pt x="0" y="0"/>
                </a:moveTo>
                <a:lnTo>
                  <a:pt x="246743" y="188685"/>
                </a:lnTo>
                <a:lnTo>
                  <a:pt x="478971" y="478971"/>
                </a:lnTo>
                <a:lnTo>
                  <a:pt x="609600" y="798285"/>
                </a:lnTo>
                <a:lnTo>
                  <a:pt x="682171" y="1088571"/>
                </a:lnTo>
                <a:lnTo>
                  <a:pt x="522514" y="841828"/>
                </a:lnTo>
                <a:lnTo>
                  <a:pt x="653143" y="1074057"/>
                </a:lnTo>
                <a:lnTo>
                  <a:pt x="682171" y="769257"/>
                </a:lnTo>
                <a:lnTo>
                  <a:pt x="682171" y="769257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38957" name="TextBox 53"/>
          <p:cNvSpPr txBox="1">
            <a:spLocks noChangeArrowheads="1"/>
          </p:cNvSpPr>
          <p:nvPr/>
        </p:nvSpPr>
        <p:spPr bwMode="auto">
          <a:xfrm>
            <a:off x="4718050" y="5218113"/>
            <a:ext cx="7667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- </a:t>
            </a:r>
            <a:r>
              <a:rPr lang="el-GR" sz="2800" b="1">
                <a:solidFill>
                  <a:srgbClr val="FF0000"/>
                </a:solidFill>
              </a:rPr>
              <a:t>α</a:t>
            </a:r>
            <a:r>
              <a:rPr lang="ru-RU">
                <a:solidFill>
                  <a:srgbClr val="C00000"/>
                </a:solidFill>
              </a:rPr>
              <a:t> </a:t>
            </a:r>
            <a:endParaRPr lang="ru-RU"/>
          </a:p>
        </p:txBody>
      </p:sp>
      <p:sp>
        <p:nvSpPr>
          <p:cNvPr id="62" name="TextBox 61"/>
          <p:cNvSpPr txBox="1"/>
          <p:nvPr/>
        </p:nvSpPr>
        <p:spPr>
          <a:xfrm>
            <a:off x="4024305" y="2004993"/>
            <a:ext cx="2008215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336492" y="2000791"/>
            <a:ext cx="1302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226953" y="6021423"/>
            <a:ext cx="1379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III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4206870" y="6021423"/>
            <a:ext cx="1445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IV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 четверть</a:t>
            </a:r>
          </a:p>
        </p:txBody>
      </p:sp>
      <p:sp>
        <p:nvSpPr>
          <p:cNvPr id="41" name="Овал 40"/>
          <p:cNvSpPr/>
          <p:nvPr/>
        </p:nvSpPr>
        <p:spPr>
          <a:xfrm>
            <a:off x="4149725" y="4437063"/>
            <a:ext cx="107950" cy="10795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4140200" y="4437063"/>
            <a:ext cx="107950" cy="1079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284663" y="4005263"/>
            <a:ext cx="9398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=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flipV="1">
            <a:off x="2663825" y="2960688"/>
            <a:ext cx="0" cy="15128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олилиния 45"/>
          <p:cNvSpPr/>
          <p:nvPr/>
        </p:nvSpPr>
        <p:spPr>
          <a:xfrm>
            <a:off x="2671763" y="4030663"/>
            <a:ext cx="555625" cy="458787"/>
          </a:xfrm>
          <a:custGeom>
            <a:avLst/>
            <a:gdLst>
              <a:gd name="connsiteX0" fmla="*/ 0 w 555045"/>
              <a:gd name="connsiteY0" fmla="*/ 3558 h 458979"/>
              <a:gd name="connsiteX1" fmla="*/ 113856 w 555045"/>
              <a:gd name="connsiteY1" fmla="*/ 3558 h 458979"/>
              <a:gd name="connsiteX2" fmla="*/ 245501 w 555045"/>
              <a:gd name="connsiteY2" fmla="*/ 24905 h 458979"/>
              <a:gd name="connsiteX3" fmla="*/ 341566 w 555045"/>
              <a:gd name="connsiteY3" fmla="*/ 53369 h 458979"/>
              <a:gd name="connsiteX4" fmla="*/ 434074 w 555045"/>
              <a:gd name="connsiteY4" fmla="*/ 131645 h 458979"/>
              <a:gd name="connsiteX5" fmla="*/ 505233 w 555045"/>
              <a:gd name="connsiteY5" fmla="*/ 252616 h 458979"/>
              <a:gd name="connsiteX6" fmla="*/ 544371 w 555045"/>
              <a:gd name="connsiteY6" fmla="*/ 384261 h 458979"/>
              <a:gd name="connsiteX7" fmla="*/ 555045 w 555045"/>
              <a:gd name="connsiteY7" fmla="*/ 458979 h 458979"/>
              <a:gd name="connsiteX8" fmla="*/ 555045 w 555045"/>
              <a:gd name="connsiteY8" fmla="*/ 458979 h 458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5045" h="458979">
                <a:moveTo>
                  <a:pt x="0" y="3558"/>
                </a:moveTo>
                <a:cubicBezTo>
                  <a:pt x="36469" y="1779"/>
                  <a:pt x="72939" y="0"/>
                  <a:pt x="113856" y="3558"/>
                </a:cubicBezTo>
                <a:cubicBezTo>
                  <a:pt x="154773" y="7116"/>
                  <a:pt x="207549" y="16603"/>
                  <a:pt x="245501" y="24905"/>
                </a:cubicBezTo>
                <a:cubicBezTo>
                  <a:pt x="283453" y="33207"/>
                  <a:pt x="310137" y="35579"/>
                  <a:pt x="341566" y="53369"/>
                </a:cubicBezTo>
                <a:cubicBezTo>
                  <a:pt x="372995" y="71159"/>
                  <a:pt x="406796" y="98437"/>
                  <a:pt x="434074" y="131645"/>
                </a:cubicBezTo>
                <a:cubicBezTo>
                  <a:pt x="461352" y="164853"/>
                  <a:pt x="486850" y="210513"/>
                  <a:pt x="505233" y="252616"/>
                </a:cubicBezTo>
                <a:cubicBezTo>
                  <a:pt x="523616" y="294719"/>
                  <a:pt x="536069" y="349867"/>
                  <a:pt x="544371" y="384261"/>
                </a:cubicBezTo>
                <a:cubicBezTo>
                  <a:pt x="552673" y="418655"/>
                  <a:pt x="555045" y="458979"/>
                  <a:pt x="555045" y="458979"/>
                </a:cubicBezTo>
                <a:lnTo>
                  <a:pt x="555045" y="458979"/>
                </a:lnTo>
              </a:path>
            </a:pathLst>
          </a:custGeom>
          <a:ln w="1905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1439863" y="2457450"/>
            <a:ext cx="109537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 =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90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1116013" y="4508500"/>
            <a:ext cx="154781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Полилиния 55"/>
          <p:cNvSpPr/>
          <p:nvPr/>
        </p:nvSpPr>
        <p:spPr>
          <a:xfrm>
            <a:off x="2211388" y="4092575"/>
            <a:ext cx="965200" cy="384175"/>
          </a:xfrm>
          <a:custGeom>
            <a:avLst/>
            <a:gdLst>
              <a:gd name="connsiteX0" fmla="*/ 0 w 966317"/>
              <a:gd name="connsiteY0" fmla="*/ 374301 h 384350"/>
              <a:gd name="connsiteX1" fmla="*/ 10049 w 966317"/>
              <a:gd name="connsiteY1" fmla="*/ 293914 h 384350"/>
              <a:gd name="connsiteX2" fmla="*/ 55266 w 966317"/>
              <a:gd name="connsiteY2" fmla="*/ 173334 h 384350"/>
              <a:gd name="connsiteX3" fmla="*/ 150726 w 966317"/>
              <a:gd name="connsiteY3" fmla="*/ 77875 h 384350"/>
              <a:gd name="connsiteX4" fmla="*/ 321548 w 966317"/>
              <a:gd name="connsiteY4" fmla="*/ 22609 h 384350"/>
              <a:gd name="connsiteX5" fmla="*/ 517490 w 966317"/>
              <a:gd name="connsiteY5" fmla="*/ 2512 h 384350"/>
              <a:gd name="connsiteX6" fmla="*/ 708409 w 966317"/>
              <a:gd name="connsiteY6" fmla="*/ 37682 h 384350"/>
              <a:gd name="connsiteX7" fmla="*/ 818941 w 966317"/>
              <a:gd name="connsiteY7" fmla="*/ 108020 h 384350"/>
              <a:gd name="connsiteX8" fmla="*/ 884255 w 966317"/>
              <a:gd name="connsiteY8" fmla="*/ 188407 h 384350"/>
              <a:gd name="connsiteX9" fmla="*/ 954594 w 966317"/>
              <a:gd name="connsiteY9" fmla="*/ 339132 h 384350"/>
              <a:gd name="connsiteX10" fmla="*/ 954594 w 966317"/>
              <a:gd name="connsiteY10" fmla="*/ 384350 h 384350"/>
              <a:gd name="connsiteX11" fmla="*/ 954594 w 966317"/>
              <a:gd name="connsiteY11" fmla="*/ 384350 h 38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66317" h="384350">
                <a:moveTo>
                  <a:pt x="0" y="374301"/>
                </a:moveTo>
                <a:cubicBezTo>
                  <a:pt x="419" y="350854"/>
                  <a:pt x="838" y="327408"/>
                  <a:pt x="10049" y="293914"/>
                </a:cubicBezTo>
                <a:cubicBezTo>
                  <a:pt x="19260" y="260420"/>
                  <a:pt x="31820" y="209341"/>
                  <a:pt x="55266" y="173334"/>
                </a:cubicBezTo>
                <a:cubicBezTo>
                  <a:pt x="78712" y="137328"/>
                  <a:pt x="106346" y="102996"/>
                  <a:pt x="150726" y="77875"/>
                </a:cubicBezTo>
                <a:cubicBezTo>
                  <a:pt x="195106" y="52754"/>
                  <a:pt x="260421" y="35169"/>
                  <a:pt x="321548" y="22609"/>
                </a:cubicBezTo>
                <a:cubicBezTo>
                  <a:pt x="382675" y="10049"/>
                  <a:pt x="453013" y="0"/>
                  <a:pt x="517490" y="2512"/>
                </a:cubicBezTo>
                <a:cubicBezTo>
                  <a:pt x="581967" y="5024"/>
                  <a:pt x="658167" y="20097"/>
                  <a:pt x="708409" y="37682"/>
                </a:cubicBezTo>
                <a:cubicBezTo>
                  <a:pt x="758651" y="55267"/>
                  <a:pt x="789633" y="82899"/>
                  <a:pt x="818941" y="108020"/>
                </a:cubicBezTo>
                <a:cubicBezTo>
                  <a:pt x="848249" y="133141"/>
                  <a:pt x="861646" y="149888"/>
                  <a:pt x="884255" y="188407"/>
                </a:cubicBezTo>
                <a:cubicBezTo>
                  <a:pt x="906864" y="226926"/>
                  <a:pt x="942871" y="306475"/>
                  <a:pt x="954594" y="339132"/>
                </a:cubicBezTo>
                <a:cubicBezTo>
                  <a:pt x="966317" y="371789"/>
                  <a:pt x="954594" y="384350"/>
                  <a:pt x="954594" y="384350"/>
                </a:cubicBezTo>
                <a:lnTo>
                  <a:pt x="954594" y="384350"/>
                </a:lnTo>
              </a:path>
            </a:pathLst>
          </a:custGeom>
          <a:ln w="1905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0" y="4005263"/>
            <a:ext cx="1249363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=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180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cxnSp>
        <p:nvCxnSpPr>
          <p:cNvPr id="59" name="Прямая соединительная линия 58"/>
          <p:cNvCxnSpPr/>
          <p:nvPr/>
        </p:nvCxnSpPr>
        <p:spPr>
          <a:xfrm>
            <a:off x="2663825" y="4473575"/>
            <a:ext cx="0" cy="15113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Полилиния 59"/>
          <p:cNvSpPr/>
          <p:nvPr/>
        </p:nvSpPr>
        <p:spPr>
          <a:xfrm>
            <a:off x="2165350" y="4003675"/>
            <a:ext cx="1112838" cy="908050"/>
          </a:xfrm>
          <a:custGeom>
            <a:avLst/>
            <a:gdLst>
              <a:gd name="connsiteX0" fmla="*/ 1113144 w 1113144"/>
              <a:gd name="connsiteY0" fmla="*/ 482155 h 907271"/>
              <a:gd name="connsiteX1" fmla="*/ 1081060 w 1113144"/>
              <a:gd name="connsiteY1" fmla="*/ 316387 h 907271"/>
              <a:gd name="connsiteX2" fmla="*/ 990154 w 1113144"/>
              <a:gd name="connsiteY2" fmla="*/ 188050 h 907271"/>
              <a:gd name="connsiteX3" fmla="*/ 888554 w 1113144"/>
              <a:gd name="connsiteY3" fmla="*/ 102492 h 907271"/>
              <a:gd name="connsiteX4" fmla="*/ 712091 w 1113144"/>
              <a:gd name="connsiteY4" fmla="*/ 27629 h 907271"/>
              <a:gd name="connsiteX5" fmla="*/ 476807 w 1113144"/>
              <a:gd name="connsiteY5" fmla="*/ 892 h 907271"/>
              <a:gd name="connsiteX6" fmla="*/ 327081 w 1113144"/>
              <a:gd name="connsiteY6" fmla="*/ 22281 h 907271"/>
              <a:gd name="connsiteX7" fmla="*/ 150618 w 1113144"/>
              <a:gd name="connsiteY7" fmla="*/ 134576 h 907271"/>
              <a:gd name="connsiteX8" fmla="*/ 59712 w 1113144"/>
              <a:gd name="connsiteY8" fmla="*/ 273608 h 907271"/>
              <a:gd name="connsiteX9" fmla="*/ 11586 w 1113144"/>
              <a:gd name="connsiteY9" fmla="*/ 557018 h 907271"/>
              <a:gd name="connsiteX10" fmla="*/ 129228 w 1113144"/>
              <a:gd name="connsiteY10" fmla="*/ 765566 h 907271"/>
              <a:gd name="connsiteX11" fmla="*/ 268260 w 1113144"/>
              <a:gd name="connsiteY11" fmla="*/ 851124 h 907271"/>
              <a:gd name="connsiteX12" fmla="*/ 428681 w 1113144"/>
              <a:gd name="connsiteY12" fmla="*/ 899250 h 907271"/>
              <a:gd name="connsiteX13" fmla="*/ 482154 w 1113144"/>
              <a:gd name="connsiteY13" fmla="*/ 899250 h 907271"/>
              <a:gd name="connsiteX14" fmla="*/ 482154 w 1113144"/>
              <a:gd name="connsiteY14" fmla="*/ 899250 h 907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13144" h="907271">
                <a:moveTo>
                  <a:pt x="1113144" y="482155"/>
                </a:moveTo>
                <a:cubicBezTo>
                  <a:pt x="1107351" y="423779"/>
                  <a:pt x="1101558" y="365404"/>
                  <a:pt x="1081060" y="316387"/>
                </a:cubicBezTo>
                <a:cubicBezTo>
                  <a:pt x="1060562" y="267370"/>
                  <a:pt x="1022238" y="223699"/>
                  <a:pt x="990154" y="188050"/>
                </a:cubicBezTo>
                <a:cubicBezTo>
                  <a:pt x="958070" y="152401"/>
                  <a:pt x="934898" y="129229"/>
                  <a:pt x="888554" y="102492"/>
                </a:cubicBezTo>
                <a:cubicBezTo>
                  <a:pt x="842210" y="75755"/>
                  <a:pt x="780715" y="44562"/>
                  <a:pt x="712091" y="27629"/>
                </a:cubicBezTo>
                <a:cubicBezTo>
                  <a:pt x="643467" y="10696"/>
                  <a:pt x="540975" y="1783"/>
                  <a:pt x="476807" y="892"/>
                </a:cubicBezTo>
                <a:cubicBezTo>
                  <a:pt x="412639" y="1"/>
                  <a:pt x="381446" y="0"/>
                  <a:pt x="327081" y="22281"/>
                </a:cubicBezTo>
                <a:cubicBezTo>
                  <a:pt x="272716" y="44562"/>
                  <a:pt x="195179" y="92688"/>
                  <a:pt x="150618" y="134576"/>
                </a:cubicBezTo>
                <a:cubicBezTo>
                  <a:pt x="106057" y="176464"/>
                  <a:pt x="82884" y="203201"/>
                  <a:pt x="59712" y="273608"/>
                </a:cubicBezTo>
                <a:cubicBezTo>
                  <a:pt x="36540" y="344015"/>
                  <a:pt x="0" y="475025"/>
                  <a:pt x="11586" y="557018"/>
                </a:cubicBezTo>
                <a:cubicBezTo>
                  <a:pt x="23172" y="639011"/>
                  <a:pt x="86449" y="716548"/>
                  <a:pt x="129228" y="765566"/>
                </a:cubicBezTo>
                <a:cubicBezTo>
                  <a:pt x="172007" y="814584"/>
                  <a:pt x="218351" y="828843"/>
                  <a:pt x="268260" y="851124"/>
                </a:cubicBezTo>
                <a:cubicBezTo>
                  <a:pt x="318169" y="873405"/>
                  <a:pt x="393032" y="891229"/>
                  <a:pt x="428681" y="899250"/>
                </a:cubicBezTo>
                <a:cubicBezTo>
                  <a:pt x="464330" y="907271"/>
                  <a:pt x="482154" y="899250"/>
                  <a:pt x="482154" y="899250"/>
                </a:cubicBezTo>
                <a:lnTo>
                  <a:pt x="482154" y="899250"/>
                </a:lnTo>
              </a:path>
            </a:pathLst>
          </a:custGeom>
          <a:ln w="190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1" name="Прямоугольник 60"/>
          <p:cNvSpPr/>
          <p:nvPr/>
        </p:nvSpPr>
        <p:spPr>
          <a:xfrm>
            <a:off x="1476375" y="6021388"/>
            <a:ext cx="124777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 =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270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66" name="Прямоугольник 65"/>
          <p:cNvSpPr/>
          <p:nvPr/>
        </p:nvSpPr>
        <p:spPr>
          <a:xfrm>
            <a:off x="4464050" y="4545013"/>
            <a:ext cx="1249363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=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360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33897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40000" contrast="40000"/>
          </a:blip>
          <a:srcRect/>
          <a:stretch>
            <a:fillRect/>
          </a:stretch>
        </p:blipFill>
        <p:spPr bwMode="auto">
          <a:xfrm>
            <a:off x="2735263" y="2384425"/>
            <a:ext cx="684212" cy="59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977" name="Rectangle 9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38978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49162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40000"/>
          </a:blip>
          <a:srcRect/>
          <a:stretch>
            <a:fillRect/>
          </a:stretch>
        </p:blipFill>
        <p:spPr bwMode="auto">
          <a:xfrm>
            <a:off x="215900" y="4581525"/>
            <a:ext cx="7985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980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49164" name="Picture 1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40000"/>
          </a:blip>
          <a:srcRect/>
          <a:stretch>
            <a:fillRect/>
          </a:stretch>
        </p:blipFill>
        <p:spPr bwMode="auto">
          <a:xfrm>
            <a:off x="2771775" y="5984875"/>
            <a:ext cx="809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982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38983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49167" name="Picture 1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40000"/>
          </a:blip>
          <a:srcRect/>
          <a:stretch>
            <a:fillRect/>
          </a:stretch>
        </p:blipFill>
        <p:spPr bwMode="auto">
          <a:xfrm>
            <a:off x="5759450" y="4616450"/>
            <a:ext cx="973138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788 -0.22407 C -0.07604 -0.22407 -0.0099 -0.13634 -5.55556E-7 -1.11111E-6 " pathEditMode="relative" rAng="0" ptsTypes="ff">
                                      <p:cBhvr>
                                        <p:cTn id="15" dur="200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00" y="11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118 -0.21757 L -0.19878 -0.21225 L -0.22639 -0.20693 L -0.25 -0.19121 L -0.27361 -0.1704 L -0.28924 -0.15468 L -0.30903 -0.11792 L -0.32083 -0.08647 L -0.33264 -0.0393 L -0.33663 -0.01294 L -0.33663 0.00278 " pathEditMode="relative" rAng="0" ptsTypes="AAAAAAAAAAA">
                                      <p:cBhvr>
                                        <p:cTn id="4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00" y="1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0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3281 0.00278 L -0.33281 0.02917 L -0.32882 0.05533 L -0.32101 0.08681 L -0.30903 0.1132 L -0.29722 0.14468 L -0.2658 0.18148 L -0.23437 0.20232 L -0.19878 0.21806 L -0.17917 0.22338 L -0.16736 0.22338 " pathEditMode="relative" rAng="0" ptsTypes="AAAAAAAAAAA">
                                      <p:cBhvr>
                                        <p:cTn id="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00" y="1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0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736 0.22333 L -0.14115 0.2231 L -0.11233 0.21291 L -0.09236 0.20157 L -0.06892 0.18144 L -0.0493 0.16038 L -0.0375 0.14464 L -0.02569 0.12358 L -0.01424 0.09905 L -0.0059 0.06596 L 0.00035 0.03518 L 0.00191 0.00278 " pathEditMode="relative" rAng="0" ptsTypes="AAAAAAAAAAAA">
                                      <p:cBhvr>
                                        <p:cTn id="9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00" y="-1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0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4" grpId="2" animBg="1"/>
      <p:bldP spid="44" grpId="3" animBg="1"/>
      <p:bldP spid="44" grpId="4" animBg="1"/>
      <p:bldP spid="34" grpId="0"/>
      <p:bldP spid="46" grpId="0" animBg="1"/>
      <p:bldP spid="46" grpId="1" animBg="1"/>
      <p:bldP spid="47" grpId="0"/>
      <p:bldP spid="56" grpId="0" animBg="1"/>
      <p:bldP spid="56" grpId="1" animBg="1"/>
      <p:bldP spid="57" grpId="0"/>
      <p:bldP spid="60" grpId="0" animBg="1"/>
      <p:bldP spid="60" grpId="1" animBg="1"/>
      <p:bldP spid="61" grpId="0"/>
      <p:bldP spid="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072438" cy="5715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2800" b="1" dirty="0"/>
              <a:t>Единичная окружность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620713"/>
            <a:ext cx="811371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u="sng" dirty="0">
                <a:solidFill>
                  <a:schemeClr val="bg1">
                    <a:lumMod val="10000"/>
                  </a:schemeClr>
                </a:solidFill>
              </a:rPr>
              <a:t>Окружность  с  центром  в  начале  координат  и радиусом </a:t>
            </a:r>
          </a:p>
          <a:p>
            <a:pPr algn="ctr">
              <a:defRPr/>
            </a:pPr>
            <a:r>
              <a:rPr lang="ru-RU" sz="2000" b="1" u="sng" dirty="0">
                <a:solidFill>
                  <a:schemeClr val="bg1">
                    <a:lumMod val="10000"/>
                  </a:schemeClr>
                </a:solidFill>
              </a:rPr>
              <a:t> равным  1   -  называется  единичной   окружностью. 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 flipH="1" flipV="1">
            <a:off x="520700" y="4214813"/>
            <a:ext cx="4287837" cy="1588"/>
          </a:xfrm>
          <a:prstGeom prst="straightConnector1">
            <a:avLst/>
          </a:prstGeom>
          <a:ln w="19050">
            <a:solidFill>
              <a:schemeClr val="bg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4450" y="4487863"/>
            <a:ext cx="5286375" cy="1587"/>
          </a:xfrm>
          <a:prstGeom prst="straightConnector1">
            <a:avLst/>
          </a:prstGeom>
          <a:ln w="19050">
            <a:solidFill>
              <a:schemeClr val="bg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1150938" y="2960688"/>
            <a:ext cx="3060700" cy="3060700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0998" name="TextBox 18"/>
          <p:cNvSpPr txBox="1">
            <a:spLocks noChangeArrowheads="1"/>
          </p:cNvSpPr>
          <p:nvPr/>
        </p:nvSpPr>
        <p:spPr bwMode="auto">
          <a:xfrm>
            <a:off x="2417763" y="4451350"/>
            <a:ext cx="2555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340999" name="TextBox 19"/>
          <p:cNvSpPr txBox="1">
            <a:spLocks noChangeArrowheads="1"/>
          </p:cNvSpPr>
          <p:nvPr/>
        </p:nvSpPr>
        <p:spPr bwMode="auto">
          <a:xfrm>
            <a:off x="4211638" y="4545013"/>
            <a:ext cx="328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00FF"/>
                </a:solidFill>
              </a:rPr>
              <a:t>Р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156325" y="2636838"/>
            <a:ext cx="2190750" cy="7080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000" b="1" dirty="0"/>
              <a:t>точка </a:t>
            </a:r>
            <a:r>
              <a:rPr lang="ru-RU" sz="2000" b="1" dirty="0">
                <a:solidFill>
                  <a:srgbClr val="FF0000"/>
                </a:solidFill>
              </a:rPr>
              <a:t>Р </a:t>
            </a:r>
            <a:r>
              <a:rPr lang="ru-RU" sz="2000" b="1" dirty="0"/>
              <a:t> - начало отсчета углов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2700338" y="4005263"/>
            <a:ext cx="6477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endParaRPr lang="ru-RU" dirty="0"/>
          </a:p>
        </p:txBody>
      </p:sp>
      <p:sp>
        <p:nvSpPr>
          <p:cNvPr id="53" name="Полилиния 52"/>
          <p:cNvSpPr/>
          <p:nvPr/>
        </p:nvSpPr>
        <p:spPr>
          <a:xfrm rot="3509008">
            <a:off x="4274344" y="5056981"/>
            <a:ext cx="452438" cy="873125"/>
          </a:xfrm>
          <a:custGeom>
            <a:avLst/>
            <a:gdLst>
              <a:gd name="connsiteX0" fmla="*/ 0 w 682171"/>
              <a:gd name="connsiteY0" fmla="*/ 0 h 1088571"/>
              <a:gd name="connsiteX1" fmla="*/ 246743 w 682171"/>
              <a:gd name="connsiteY1" fmla="*/ 188685 h 1088571"/>
              <a:gd name="connsiteX2" fmla="*/ 478971 w 682171"/>
              <a:gd name="connsiteY2" fmla="*/ 478971 h 1088571"/>
              <a:gd name="connsiteX3" fmla="*/ 609600 w 682171"/>
              <a:gd name="connsiteY3" fmla="*/ 798285 h 1088571"/>
              <a:gd name="connsiteX4" fmla="*/ 682171 w 682171"/>
              <a:gd name="connsiteY4" fmla="*/ 1088571 h 1088571"/>
              <a:gd name="connsiteX5" fmla="*/ 522514 w 682171"/>
              <a:gd name="connsiteY5" fmla="*/ 841828 h 1088571"/>
              <a:gd name="connsiteX6" fmla="*/ 653143 w 682171"/>
              <a:gd name="connsiteY6" fmla="*/ 1074057 h 1088571"/>
              <a:gd name="connsiteX7" fmla="*/ 682171 w 682171"/>
              <a:gd name="connsiteY7" fmla="*/ 769257 h 1088571"/>
              <a:gd name="connsiteX8" fmla="*/ 682171 w 682171"/>
              <a:gd name="connsiteY8" fmla="*/ 769257 h 108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2171" h="1088571">
                <a:moveTo>
                  <a:pt x="0" y="0"/>
                </a:moveTo>
                <a:lnTo>
                  <a:pt x="246743" y="188685"/>
                </a:lnTo>
                <a:lnTo>
                  <a:pt x="478971" y="478971"/>
                </a:lnTo>
                <a:lnTo>
                  <a:pt x="609600" y="798285"/>
                </a:lnTo>
                <a:lnTo>
                  <a:pt x="682171" y="1088571"/>
                </a:lnTo>
                <a:lnTo>
                  <a:pt x="522514" y="841828"/>
                </a:lnTo>
                <a:lnTo>
                  <a:pt x="653143" y="1074057"/>
                </a:lnTo>
                <a:lnTo>
                  <a:pt x="682171" y="769257"/>
                </a:lnTo>
                <a:lnTo>
                  <a:pt x="682171" y="769257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41003" name="TextBox 53"/>
          <p:cNvSpPr txBox="1">
            <a:spLocks noChangeArrowheads="1"/>
          </p:cNvSpPr>
          <p:nvPr/>
        </p:nvSpPr>
        <p:spPr bwMode="auto">
          <a:xfrm>
            <a:off x="4718050" y="5218113"/>
            <a:ext cx="7667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- </a:t>
            </a:r>
            <a:r>
              <a:rPr lang="el-GR" sz="2800" b="1">
                <a:solidFill>
                  <a:srgbClr val="FF0000"/>
                </a:solidFill>
              </a:rPr>
              <a:t>α</a:t>
            </a:r>
            <a:r>
              <a:rPr lang="ru-RU">
                <a:solidFill>
                  <a:srgbClr val="C00000"/>
                </a:solidFill>
              </a:rPr>
              <a:t> </a:t>
            </a:r>
            <a:endParaRPr lang="ru-RU"/>
          </a:p>
        </p:txBody>
      </p:sp>
      <p:sp>
        <p:nvSpPr>
          <p:cNvPr id="62" name="TextBox 61"/>
          <p:cNvSpPr txBox="1"/>
          <p:nvPr/>
        </p:nvSpPr>
        <p:spPr>
          <a:xfrm>
            <a:off x="4024305" y="2004993"/>
            <a:ext cx="2008215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336492" y="2000791"/>
            <a:ext cx="1302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226953" y="6021423"/>
            <a:ext cx="1379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III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4206870" y="6021423"/>
            <a:ext cx="1445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IV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 четверть</a:t>
            </a:r>
          </a:p>
        </p:txBody>
      </p:sp>
      <p:sp>
        <p:nvSpPr>
          <p:cNvPr id="41" name="Овал 40"/>
          <p:cNvSpPr/>
          <p:nvPr/>
        </p:nvSpPr>
        <p:spPr>
          <a:xfrm>
            <a:off x="4149725" y="4437063"/>
            <a:ext cx="107950" cy="10795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4140200" y="4437063"/>
            <a:ext cx="107950" cy="1079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535488" y="4581525"/>
            <a:ext cx="941387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=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584325" y="6057900"/>
            <a:ext cx="119697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 = -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90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0" y="4005263"/>
            <a:ext cx="1350963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= -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180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61" name="Прямоугольник 60"/>
          <p:cNvSpPr/>
          <p:nvPr/>
        </p:nvSpPr>
        <p:spPr>
          <a:xfrm>
            <a:off x="1331913" y="2420938"/>
            <a:ext cx="1350962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 = -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270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66" name="Прямоугольник 65"/>
          <p:cNvSpPr/>
          <p:nvPr/>
        </p:nvSpPr>
        <p:spPr>
          <a:xfrm>
            <a:off x="4284663" y="4041775"/>
            <a:ext cx="124777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=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360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34101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1016" name="Rectangle 9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1017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1018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1019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1020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10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1022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43550" y="4113213"/>
            <a:ext cx="121920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1023" name="Rectangle 3"/>
          <p:cNvSpPr>
            <a:spLocks noChangeArrowheads="1"/>
          </p:cNvSpPr>
          <p:nvPr/>
        </p:nvSpPr>
        <p:spPr bwMode="auto">
          <a:xfrm>
            <a:off x="0" y="8667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1024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1025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35263" y="6021388"/>
            <a:ext cx="10858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1026" name="Rectangle 6"/>
          <p:cNvSpPr>
            <a:spLocks noChangeArrowheads="1"/>
          </p:cNvSpPr>
          <p:nvPr/>
        </p:nvSpPr>
        <p:spPr bwMode="auto">
          <a:xfrm>
            <a:off x="0" y="11334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1027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1028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35263" y="2276475"/>
            <a:ext cx="12668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1029" name="Rectangle 9"/>
          <p:cNvSpPr>
            <a:spLocks noChangeArrowheads="1"/>
          </p:cNvSpPr>
          <p:nvPr/>
        </p:nvSpPr>
        <p:spPr bwMode="auto">
          <a:xfrm>
            <a:off x="0" y="12001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1030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1031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473575"/>
            <a:ext cx="103822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072438" cy="5715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2800" b="1" dirty="0"/>
              <a:t>Единичная окружность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620713"/>
            <a:ext cx="811371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u="sng" dirty="0">
                <a:solidFill>
                  <a:schemeClr val="bg1">
                    <a:lumMod val="10000"/>
                  </a:schemeClr>
                </a:solidFill>
              </a:rPr>
              <a:t>Окружность  с  центром  в  начале  координат  и радиусом </a:t>
            </a:r>
          </a:p>
          <a:p>
            <a:pPr algn="ctr">
              <a:defRPr/>
            </a:pPr>
            <a:r>
              <a:rPr lang="ru-RU" sz="2000" b="1" u="sng" dirty="0">
                <a:solidFill>
                  <a:schemeClr val="bg1">
                    <a:lumMod val="10000"/>
                  </a:schemeClr>
                </a:solidFill>
              </a:rPr>
              <a:t> равным  1   -  называется  единичной   окружностью. 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 flipH="1" flipV="1">
            <a:off x="520700" y="4214813"/>
            <a:ext cx="4287837" cy="1588"/>
          </a:xfrm>
          <a:prstGeom prst="straightConnector1">
            <a:avLst/>
          </a:prstGeom>
          <a:ln w="19050">
            <a:solidFill>
              <a:schemeClr val="bg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4450" y="4487863"/>
            <a:ext cx="5286375" cy="1587"/>
          </a:xfrm>
          <a:prstGeom prst="straightConnector1">
            <a:avLst/>
          </a:prstGeom>
          <a:ln w="19050">
            <a:solidFill>
              <a:schemeClr val="bg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1150938" y="2960688"/>
            <a:ext cx="3060700" cy="3060700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3046" name="TextBox 18"/>
          <p:cNvSpPr txBox="1">
            <a:spLocks noChangeArrowheads="1"/>
          </p:cNvSpPr>
          <p:nvPr/>
        </p:nvSpPr>
        <p:spPr bwMode="auto">
          <a:xfrm>
            <a:off x="2417763" y="4451350"/>
            <a:ext cx="2555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343047" name="TextBox 19"/>
          <p:cNvSpPr txBox="1">
            <a:spLocks noChangeArrowheads="1"/>
          </p:cNvSpPr>
          <p:nvPr/>
        </p:nvSpPr>
        <p:spPr bwMode="auto">
          <a:xfrm>
            <a:off x="4211638" y="4545013"/>
            <a:ext cx="328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00FF"/>
                </a:solidFill>
              </a:rPr>
              <a:t>Р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27763" y="2420938"/>
            <a:ext cx="2190750" cy="7080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000" b="1" dirty="0"/>
              <a:t>точка </a:t>
            </a:r>
            <a:r>
              <a:rPr lang="ru-RU" sz="2000" b="1" dirty="0">
                <a:solidFill>
                  <a:srgbClr val="FF0000"/>
                </a:solidFill>
              </a:rPr>
              <a:t>Р </a:t>
            </a:r>
            <a:r>
              <a:rPr lang="ru-RU" sz="2000" b="1" dirty="0"/>
              <a:t> - начало отсчета углов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2700338" y="4005263"/>
            <a:ext cx="6477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endParaRPr lang="ru-RU" dirty="0"/>
          </a:p>
        </p:txBody>
      </p:sp>
      <p:sp>
        <p:nvSpPr>
          <p:cNvPr id="53" name="Полилиния 52"/>
          <p:cNvSpPr/>
          <p:nvPr/>
        </p:nvSpPr>
        <p:spPr>
          <a:xfrm rot="3509008">
            <a:off x="4274344" y="5056981"/>
            <a:ext cx="452438" cy="873125"/>
          </a:xfrm>
          <a:custGeom>
            <a:avLst/>
            <a:gdLst>
              <a:gd name="connsiteX0" fmla="*/ 0 w 682171"/>
              <a:gd name="connsiteY0" fmla="*/ 0 h 1088571"/>
              <a:gd name="connsiteX1" fmla="*/ 246743 w 682171"/>
              <a:gd name="connsiteY1" fmla="*/ 188685 h 1088571"/>
              <a:gd name="connsiteX2" fmla="*/ 478971 w 682171"/>
              <a:gd name="connsiteY2" fmla="*/ 478971 h 1088571"/>
              <a:gd name="connsiteX3" fmla="*/ 609600 w 682171"/>
              <a:gd name="connsiteY3" fmla="*/ 798285 h 1088571"/>
              <a:gd name="connsiteX4" fmla="*/ 682171 w 682171"/>
              <a:gd name="connsiteY4" fmla="*/ 1088571 h 1088571"/>
              <a:gd name="connsiteX5" fmla="*/ 522514 w 682171"/>
              <a:gd name="connsiteY5" fmla="*/ 841828 h 1088571"/>
              <a:gd name="connsiteX6" fmla="*/ 653143 w 682171"/>
              <a:gd name="connsiteY6" fmla="*/ 1074057 h 1088571"/>
              <a:gd name="connsiteX7" fmla="*/ 682171 w 682171"/>
              <a:gd name="connsiteY7" fmla="*/ 769257 h 1088571"/>
              <a:gd name="connsiteX8" fmla="*/ 682171 w 682171"/>
              <a:gd name="connsiteY8" fmla="*/ 769257 h 108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2171" h="1088571">
                <a:moveTo>
                  <a:pt x="0" y="0"/>
                </a:moveTo>
                <a:lnTo>
                  <a:pt x="246743" y="188685"/>
                </a:lnTo>
                <a:lnTo>
                  <a:pt x="478971" y="478971"/>
                </a:lnTo>
                <a:lnTo>
                  <a:pt x="609600" y="798285"/>
                </a:lnTo>
                <a:lnTo>
                  <a:pt x="682171" y="1088571"/>
                </a:lnTo>
                <a:lnTo>
                  <a:pt x="522514" y="841828"/>
                </a:lnTo>
                <a:lnTo>
                  <a:pt x="653143" y="1074057"/>
                </a:lnTo>
                <a:lnTo>
                  <a:pt x="682171" y="769257"/>
                </a:lnTo>
                <a:lnTo>
                  <a:pt x="682171" y="769257"/>
                </a:ln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343051" name="TextBox 53"/>
          <p:cNvSpPr txBox="1">
            <a:spLocks noChangeArrowheads="1"/>
          </p:cNvSpPr>
          <p:nvPr/>
        </p:nvSpPr>
        <p:spPr bwMode="auto">
          <a:xfrm>
            <a:off x="4718050" y="5218113"/>
            <a:ext cx="7667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- </a:t>
            </a:r>
            <a:r>
              <a:rPr lang="el-GR" sz="2800" b="1">
                <a:solidFill>
                  <a:srgbClr val="FF0000"/>
                </a:solidFill>
              </a:rPr>
              <a:t>α</a:t>
            </a:r>
            <a:r>
              <a:rPr lang="ru-RU">
                <a:solidFill>
                  <a:srgbClr val="C00000"/>
                </a:solidFill>
              </a:rPr>
              <a:t> </a:t>
            </a:r>
            <a:endParaRPr lang="ru-RU"/>
          </a:p>
        </p:txBody>
      </p:sp>
      <p:sp>
        <p:nvSpPr>
          <p:cNvPr id="62" name="TextBox 61"/>
          <p:cNvSpPr txBox="1"/>
          <p:nvPr/>
        </p:nvSpPr>
        <p:spPr>
          <a:xfrm>
            <a:off x="4024305" y="2004993"/>
            <a:ext cx="2008215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336492" y="2000791"/>
            <a:ext cx="1302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226953" y="6021423"/>
            <a:ext cx="1379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III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4206870" y="6021423"/>
            <a:ext cx="1445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IV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 четверть</a:t>
            </a:r>
          </a:p>
        </p:txBody>
      </p:sp>
      <p:sp>
        <p:nvSpPr>
          <p:cNvPr id="41" name="Овал 40"/>
          <p:cNvSpPr/>
          <p:nvPr/>
        </p:nvSpPr>
        <p:spPr>
          <a:xfrm>
            <a:off x="4149725" y="4437063"/>
            <a:ext cx="107950" cy="10795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4140200" y="4437063"/>
            <a:ext cx="107950" cy="1079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535488" y="4581525"/>
            <a:ext cx="941387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=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584325" y="6057900"/>
            <a:ext cx="119697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 = -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90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0" y="4005263"/>
            <a:ext cx="1350963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= -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180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61" name="Прямоугольник 60"/>
          <p:cNvSpPr/>
          <p:nvPr/>
        </p:nvSpPr>
        <p:spPr>
          <a:xfrm>
            <a:off x="1331913" y="2420938"/>
            <a:ext cx="1350962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 = -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270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66" name="Прямоугольник 65"/>
          <p:cNvSpPr/>
          <p:nvPr/>
        </p:nvSpPr>
        <p:spPr>
          <a:xfrm>
            <a:off x="4284663" y="4041775"/>
            <a:ext cx="124777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2400" b="1" dirty="0">
                <a:solidFill>
                  <a:schemeClr val="bg2">
                    <a:lumMod val="10000"/>
                  </a:schemeClr>
                </a:solidFill>
              </a:rPr>
              <a:t>α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=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360</a:t>
            </a:r>
            <a:r>
              <a:rPr lang="ru-RU" sz="24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343063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3064" name="Rectangle 9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306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3066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3067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3068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306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3070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43550" y="4113213"/>
            <a:ext cx="121920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3071" name="Rectangle 3"/>
          <p:cNvSpPr>
            <a:spLocks noChangeArrowheads="1"/>
          </p:cNvSpPr>
          <p:nvPr/>
        </p:nvSpPr>
        <p:spPr bwMode="auto">
          <a:xfrm>
            <a:off x="0" y="8667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3072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3073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35263" y="6021388"/>
            <a:ext cx="10858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3074" name="Rectangle 6"/>
          <p:cNvSpPr>
            <a:spLocks noChangeArrowheads="1"/>
          </p:cNvSpPr>
          <p:nvPr/>
        </p:nvSpPr>
        <p:spPr bwMode="auto">
          <a:xfrm>
            <a:off x="0" y="11334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307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3076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35263" y="2276475"/>
            <a:ext cx="12668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3077" name="Rectangle 9"/>
          <p:cNvSpPr>
            <a:spLocks noChangeArrowheads="1"/>
          </p:cNvSpPr>
          <p:nvPr/>
        </p:nvSpPr>
        <p:spPr bwMode="auto">
          <a:xfrm>
            <a:off x="0" y="12001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3078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3079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473575"/>
            <a:ext cx="103822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072438" cy="5715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2800" b="1" dirty="0"/>
              <a:t>Единичная окружность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32588" y="620713"/>
            <a:ext cx="2190750" cy="7080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000" b="1" dirty="0"/>
              <a:t>точка </a:t>
            </a:r>
            <a:r>
              <a:rPr lang="ru-RU" sz="2000" b="1" dirty="0">
                <a:solidFill>
                  <a:srgbClr val="FF0000"/>
                </a:solidFill>
              </a:rPr>
              <a:t>Р </a:t>
            </a:r>
            <a:r>
              <a:rPr lang="ru-RU" sz="2000" b="1" dirty="0"/>
              <a:t> - начало отсчета углов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2700338" y="4005263"/>
            <a:ext cx="6477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endParaRPr lang="ru-RU" dirty="0"/>
          </a:p>
        </p:txBody>
      </p:sp>
      <p:sp>
        <p:nvSpPr>
          <p:cNvPr id="44" name="Овал 43"/>
          <p:cNvSpPr/>
          <p:nvPr/>
        </p:nvSpPr>
        <p:spPr>
          <a:xfrm>
            <a:off x="4751388" y="2636838"/>
            <a:ext cx="107950" cy="1079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5093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5094" name="Rectangle 9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509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5096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5097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5098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pSp>
        <p:nvGrpSpPr>
          <p:cNvPr id="345099" name="Группа 44"/>
          <p:cNvGrpSpPr>
            <a:grpSpLocks/>
          </p:cNvGrpSpPr>
          <p:nvPr/>
        </p:nvGrpSpPr>
        <p:grpSpPr bwMode="auto">
          <a:xfrm>
            <a:off x="1398588" y="657225"/>
            <a:ext cx="5470525" cy="3743325"/>
            <a:chOff x="0" y="2000791"/>
            <a:chExt cx="6768724" cy="4632493"/>
          </a:xfrm>
        </p:grpSpPr>
        <p:sp>
          <p:nvSpPr>
            <p:cNvPr id="345127" name="TextBox 19"/>
            <p:cNvSpPr txBox="1">
              <a:spLocks noChangeArrowheads="1"/>
            </p:cNvSpPr>
            <p:nvPr/>
          </p:nvSpPr>
          <p:spPr bwMode="auto">
            <a:xfrm>
              <a:off x="4211960" y="4545124"/>
              <a:ext cx="32759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000" b="1">
                  <a:solidFill>
                    <a:srgbClr val="0000FF"/>
                  </a:solidFill>
                </a:rPr>
                <a:t>Р</a:t>
              </a:r>
            </a:p>
          </p:txBody>
        </p:sp>
        <p:grpSp>
          <p:nvGrpSpPr>
            <p:cNvPr id="345128" name="Группа 41"/>
            <p:cNvGrpSpPr>
              <a:grpSpLocks/>
            </p:cNvGrpSpPr>
            <p:nvPr/>
          </p:nvGrpSpPr>
          <p:grpSpPr bwMode="auto">
            <a:xfrm>
              <a:off x="0" y="2000791"/>
              <a:ext cx="6768724" cy="4632493"/>
              <a:chOff x="0" y="2000791"/>
              <a:chExt cx="6768724" cy="4632493"/>
            </a:xfrm>
          </p:grpSpPr>
          <p:cxnSp>
            <p:nvCxnSpPr>
              <p:cNvPr id="10" name="Прямая со стрелкой 9"/>
              <p:cNvCxnSpPr/>
              <p:nvPr/>
            </p:nvCxnSpPr>
            <p:spPr>
              <a:xfrm rot="5400000" flipH="1" flipV="1">
                <a:off x="521110" y="4213897"/>
                <a:ext cx="4286726" cy="1964"/>
              </a:xfrm>
              <a:prstGeom prst="straightConnector1">
                <a:avLst/>
              </a:prstGeom>
              <a:ln w="19050">
                <a:solidFill>
                  <a:schemeClr val="bg1">
                    <a:lumMod val="1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Прямая со стрелкой 11"/>
              <p:cNvCxnSpPr/>
              <p:nvPr/>
            </p:nvCxnSpPr>
            <p:spPr>
              <a:xfrm>
                <a:off x="45177" y="4487956"/>
                <a:ext cx="5285734" cy="1965"/>
              </a:xfrm>
              <a:prstGeom prst="straightConnector1">
                <a:avLst/>
              </a:prstGeom>
              <a:ln w="19050">
                <a:solidFill>
                  <a:schemeClr val="bg1">
                    <a:lumMod val="1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Овал 12"/>
              <p:cNvSpPr/>
              <p:nvPr/>
            </p:nvSpPr>
            <p:spPr>
              <a:xfrm>
                <a:off x="1151037" y="2961474"/>
                <a:ext cx="3060265" cy="3058859"/>
              </a:xfrm>
              <a:prstGeom prst="ellipse">
                <a:avLst/>
              </a:prstGeom>
              <a:noFill/>
              <a:ln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345132" name="TextBox 18"/>
              <p:cNvSpPr txBox="1">
                <a:spLocks noChangeArrowheads="1"/>
              </p:cNvSpPr>
              <p:nvPr/>
            </p:nvSpPr>
            <p:spPr bwMode="auto">
              <a:xfrm>
                <a:off x="2322355" y="4451364"/>
                <a:ext cx="255591" cy="400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ru-RU" sz="2000" b="1">
                    <a:solidFill>
                      <a:srgbClr val="FF0000"/>
                    </a:solidFill>
                  </a:rPr>
                  <a:t>О</a:t>
                </a:r>
              </a:p>
            </p:txBody>
          </p:sp>
          <p:sp>
            <p:nvSpPr>
              <p:cNvPr id="49" name="Полилиния 48"/>
              <p:cNvSpPr/>
              <p:nvPr/>
            </p:nvSpPr>
            <p:spPr>
              <a:xfrm rot="17911396" flipV="1">
                <a:off x="4242680" y="2649186"/>
                <a:ext cx="516687" cy="878009"/>
              </a:xfrm>
              <a:custGeom>
                <a:avLst/>
                <a:gdLst>
                  <a:gd name="connsiteX0" fmla="*/ 0 w 682171"/>
                  <a:gd name="connsiteY0" fmla="*/ 0 h 1088571"/>
                  <a:gd name="connsiteX1" fmla="*/ 246743 w 682171"/>
                  <a:gd name="connsiteY1" fmla="*/ 188685 h 1088571"/>
                  <a:gd name="connsiteX2" fmla="*/ 478971 w 682171"/>
                  <a:gd name="connsiteY2" fmla="*/ 478971 h 1088571"/>
                  <a:gd name="connsiteX3" fmla="*/ 609600 w 682171"/>
                  <a:gd name="connsiteY3" fmla="*/ 798285 h 1088571"/>
                  <a:gd name="connsiteX4" fmla="*/ 682171 w 682171"/>
                  <a:gd name="connsiteY4" fmla="*/ 1088571 h 1088571"/>
                  <a:gd name="connsiteX5" fmla="*/ 522514 w 682171"/>
                  <a:gd name="connsiteY5" fmla="*/ 841828 h 1088571"/>
                  <a:gd name="connsiteX6" fmla="*/ 653143 w 682171"/>
                  <a:gd name="connsiteY6" fmla="*/ 1074057 h 1088571"/>
                  <a:gd name="connsiteX7" fmla="*/ 682171 w 682171"/>
                  <a:gd name="connsiteY7" fmla="*/ 769257 h 1088571"/>
                  <a:gd name="connsiteX8" fmla="*/ 682171 w 682171"/>
                  <a:gd name="connsiteY8" fmla="*/ 769257 h 108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82171" h="1088571">
                    <a:moveTo>
                      <a:pt x="0" y="0"/>
                    </a:moveTo>
                    <a:lnTo>
                      <a:pt x="246743" y="188685"/>
                    </a:lnTo>
                    <a:lnTo>
                      <a:pt x="478971" y="478971"/>
                    </a:lnTo>
                    <a:lnTo>
                      <a:pt x="609600" y="798285"/>
                    </a:lnTo>
                    <a:lnTo>
                      <a:pt x="682171" y="1088571"/>
                    </a:lnTo>
                    <a:lnTo>
                      <a:pt x="522514" y="841828"/>
                    </a:lnTo>
                    <a:lnTo>
                      <a:pt x="653143" y="1074057"/>
                    </a:lnTo>
                    <a:lnTo>
                      <a:pt x="682171" y="769257"/>
                    </a:lnTo>
                    <a:lnTo>
                      <a:pt x="682171" y="769257"/>
                    </a:ln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ln>
                    <a:solidFill>
                      <a:srgbClr val="FF0000"/>
                    </a:solidFill>
                  </a:ln>
                </a:endParaRPr>
              </a:p>
            </p:txBody>
          </p:sp>
          <p:sp>
            <p:nvSpPr>
              <p:cNvPr id="345134" name="TextBox 49"/>
              <p:cNvSpPr txBox="1">
                <a:spLocks noChangeArrowheads="1"/>
              </p:cNvSpPr>
              <p:nvPr/>
            </p:nvSpPr>
            <p:spPr bwMode="auto">
              <a:xfrm>
                <a:off x="4498974" y="2516175"/>
                <a:ext cx="766773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ru-RU" sz="2000" b="1">
                    <a:solidFill>
                      <a:srgbClr val="FF0000"/>
                    </a:solidFill>
                  </a:rPr>
                  <a:t>+</a:t>
                </a:r>
                <a:r>
                  <a:rPr lang="el-GR" sz="2000" b="1" i="1">
                    <a:solidFill>
                      <a:srgbClr val="FF0000"/>
                    </a:solidFill>
                  </a:rPr>
                  <a:t> </a:t>
                </a:r>
                <a:r>
                  <a:rPr lang="el-GR" sz="2800" b="1">
                    <a:solidFill>
                      <a:srgbClr val="FF0000"/>
                    </a:solidFill>
                  </a:rPr>
                  <a:t>α</a:t>
                </a:r>
                <a:r>
                  <a:rPr lang="ru-RU">
                    <a:solidFill>
                      <a:srgbClr val="C00000"/>
                    </a:solidFill>
                  </a:rPr>
                  <a:t> </a:t>
                </a:r>
                <a:endParaRPr lang="ru-RU"/>
              </a:p>
            </p:txBody>
          </p:sp>
          <p:sp>
            <p:nvSpPr>
              <p:cNvPr id="53" name="Полилиния 52"/>
              <p:cNvSpPr/>
              <p:nvPr/>
            </p:nvSpPr>
            <p:spPr>
              <a:xfrm rot="3509008">
                <a:off x="4275096" y="5056785"/>
                <a:ext cx="451855" cy="874081"/>
              </a:xfrm>
              <a:custGeom>
                <a:avLst/>
                <a:gdLst>
                  <a:gd name="connsiteX0" fmla="*/ 0 w 682171"/>
                  <a:gd name="connsiteY0" fmla="*/ 0 h 1088571"/>
                  <a:gd name="connsiteX1" fmla="*/ 246743 w 682171"/>
                  <a:gd name="connsiteY1" fmla="*/ 188685 h 1088571"/>
                  <a:gd name="connsiteX2" fmla="*/ 478971 w 682171"/>
                  <a:gd name="connsiteY2" fmla="*/ 478971 h 1088571"/>
                  <a:gd name="connsiteX3" fmla="*/ 609600 w 682171"/>
                  <a:gd name="connsiteY3" fmla="*/ 798285 h 1088571"/>
                  <a:gd name="connsiteX4" fmla="*/ 682171 w 682171"/>
                  <a:gd name="connsiteY4" fmla="*/ 1088571 h 1088571"/>
                  <a:gd name="connsiteX5" fmla="*/ 522514 w 682171"/>
                  <a:gd name="connsiteY5" fmla="*/ 841828 h 1088571"/>
                  <a:gd name="connsiteX6" fmla="*/ 653143 w 682171"/>
                  <a:gd name="connsiteY6" fmla="*/ 1074057 h 1088571"/>
                  <a:gd name="connsiteX7" fmla="*/ 682171 w 682171"/>
                  <a:gd name="connsiteY7" fmla="*/ 769257 h 1088571"/>
                  <a:gd name="connsiteX8" fmla="*/ 682171 w 682171"/>
                  <a:gd name="connsiteY8" fmla="*/ 769257 h 108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82171" h="1088571">
                    <a:moveTo>
                      <a:pt x="0" y="0"/>
                    </a:moveTo>
                    <a:lnTo>
                      <a:pt x="246743" y="188685"/>
                    </a:lnTo>
                    <a:lnTo>
                      <a:pt x="478971" y="478971"/>
                    </a:lnTo>
                    <a:lnTo>
                      <a:pt x="609600" y="798285"/>
                    </a:lnTo>
                    <a:lnTo>
                      <a:pt x="682171" y="1088571"/>
                    </a:lnTo>
                    <a:lnTo>
                      <a:pt x="522514" y="841828"/>
                    </a:lnTo>
                    <a:lnTo>
                      <a:pt x="653143" y="1074057"/>
                    </a:lnTo>
                    <a:lnTo>
                      <a:pt x="682171" y="769257"/>
                    </a:lnTo>
                    <a:lnTo>
                      <a:pt x="682171" y="769257"/>
                    </a:ln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ln>
                    <a:solidFill>
                      <a:srgbClr val="FF0000"/>
                    </a:solidFill>
                  </a:ln>
                </a:endParaRPr>
              </a:p>
            </p:txBody>
          </p:sp>
          <p:sp>
            <p:nvSpPr>
              <p:cNvPr id="345136" name="TextBox 53"/>
              <p:cNvSpPr txBox="1">
                <a:spLocks noChangeArrowheads="1"/>
              </p:cNvSpPr>
              <p:nvPr/>
            </p:nvSpPr>
            <p:spPr bwMode="auto">
              <a:xfrm>
                <a:off x="4718052" y="5218137"/>
                <a:ext cx="766773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ru-RU" sz="2000" b="1">
                    <a:solidFill>
                      <a:srgbClr val="FF0000"/>
                    </a:solidFill>
                  </a:rPr>
                  <a:t>- </a:t>
                </a:r>
                <a:r>
                  <a:rPr lang="el-GR" sz="2800" b="1">
                    <a:solidFill>
                      <a:srgbClr val="FF0000"/>
                    </a:solidFill>
                  </a:rPr>
                  <a:t>α</a:t>
                </a:r>
                <a:r>
                  <a:rPr lang="ru-RU">
                    <a:solidFill>
                      <a:srgbClr val="C00000"/>
                    </a:solidFill>
                  </a:rPr>
                  <a:t> </a:t>
                </a:r>
                <a:endParaRPr lang="ru-RU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4024305" y="2004993"/>
                <a:ext cx="2008215" cy="36933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dirty="0">
                    <a:ln w="12700">
                      <a:solidFill>
                        <a:srgbClr val="0000FF"/>
                      </a:solidFill>
                    </a:ln>
                    <a:solidFill>
                      <a:srgbClr val="0000FF"/>
                    </a:solidFill>
                  </a:rPr>
                  <a:t>I</a:t>
                </a:r>
                <a:r>
                  <a:rPr lang="ru-RU" dirty="0">
                    <a:ln w="12700">
                      <a:solidFill>
                        <a:srgbClr val="0000FF"/>
                      </a:solidFill>
                    </a:ln>
                    <a:solidFill>
                      <a:srgbClr val="0000FF"/>
                    </a:solidFill>
                  </a:rPr>
                  <a:t>  четверть</a:t>
                </a:r>
              </a:p>
            </p:txBody>
          </p:sp>
          <p:sp>
            <p:nvSpPr>
              <p:cNvPr id="63" name="Прямоугольник 62"/>
              <p:cNvSpPr/>
              <p:nvPr/>
            </p:nvSpPr>
            <p:spPr>
              <a:xfrm>
                <a:off x="336492" y="2000791"/>
                <a:ext cx="130240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dirty="0">
                    <a:ln w="12700">
                      <a:solidFill>
                        <a:srgbClr val="0000FF"/>
                      </a:solidFill>
                    </a:ln>
                    <a:solidFill>
                      <a:srgbClr val="0000FF"/>
                    </a:solidFill>
                  </a:rPr>
                  <a:t>II</a:t>
                </a:r>
                <a:r>
                  <a:rPr lang="ru-RU" dirty="0">
                    <a:ln w="12700">
                      <a:solidFill>
                        <a:srgbClr val="0000FF"/>
                      </a:solidFill>
                    </a:ln>
                    <a:solidFill>
                      <a:srgbClr val="0000FF"/>
                    </a:solidFill>
                  </a:rPr>
                  <a:t>  четверть</a:t>
                </a:r>
              </a:p>
            </p:txBody>
          </p:sp>
          <p:sp>
            <p:nvSpPr>
              <p:cNvPr id="64" name="Прямоугольник 63"/>
              <p:cNvSpPr/>
              <p:nvPr/>
            </p:nvSpPr>
            <p:spPr>
              <a:xfrm>
                <a:off x="0" y="6129300"/>
                <a:ext cx="137935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dirty="0">
                    <a:ln w="12700">
                      <a:solidFill>
                        <a:srgbClr val="0000FF"/>
                      </a:solidFill>
                    </a:ln>
                    <a:solidFill>
                      <a:srgbClr val="0000FF"/>
                    </a:solidFill>
                  </a:rPr>
                  <a:t>III</a:t>
                </a:r>
                <a:r>
                  <a:rPr lang="ru-RU" dirty="0">
                    <a:ln w="12700">
                      <a:solidFill>
                        <a:srgbClr val="0000FF"/>
                      </a:solidFill>
                    </a:ln>
                    <a:solidFill>
                      <a:srgbClr val="0000FF"/>
                    </a:solidFill>
                  </a:rPr>
                  <a:t>  четверть</a:t>
                </a:r>
              </a:p>
            </p:txBody>
          </p:sp>
          <p:sp>
            <p:nvSpPr>
              <p:cNvPr id="65" name="Прямоугольник 64"/>
              <p:cNvSpPr/>
              <p:nvPr/>
            </p:nvSpPr>
            <p:spPr>
              <a:xfrm>
                <a:off x="4206870" y="6021423"/>
                <a:ext cx="144571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dirty="0">
                    <a:ln w="12700">
                      <a:solidFill>
                        <a:srgbClr val="0000FF"/>
                      </a:solidFill>
                    </a:ln>
                    <a:solidFill>
                      <a:srgbClr val="0000FF"/>
                    </a:solidFill>
                  </a:rPr>
                  <a:t>IV</a:t>
                </a:r>
                <a:r>
                  <a:rPr lang="ru-RU" dirty="0">
                    <a:ln w="12700">
                      <a:solidFill>
                        <a:srgbClr val="0000FF"/>
                      </a:solidFill>
                    </a:ln>
                    <a:solidFill>
                      <a:srgbClr val="0000FF"/>
                    </a:solidFill>
                  </a:rPr>
                  <a:t>   четверть</a:t>
                </a: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4283977" y="4004668"/>
                <a:ext cx="1060682" cy="57169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l-GR" sz="2000" b="1" dirty="0">
                    <a:solidFill>
                      <a:schemeClr val="bg2">
                        <a:lumMod val="10000"/>
                      </a:schemeClr>
                    </a:solidFill>
                  </a:rPr>
                  <a:t>α</a:t>
                </a:r>
                <a:r>
                  <a:rPr lang="ru-RU" sz="2000" b="1" dirty="0">
                    <a:solidFill>
                      <a:schemeClr val="bg2">
                        <a:lumMod val="10000"/>
                      </a:schemeClr>
                    </a:solidFill>
                  </a:rPr>
                  <a:t> </a:t>
                </a:r>
                <a:r>
                  <a:rPr lang="ru-RU" sz="2000" b="1" i="1" dirty="0">
                    <a:solidFill>
                      <a:schemeClr val="bg2">
                        <a:lumMod val="10000"/>
                      </a:schemeClr>
                    </a:solidFill>
                  </a:rPr>
                  <a:t>= </a:t>
                </a:r>
                <a:r>
                  <a:rPr lang="ru-RU" sz="2400" b="1" dirty="0">
                    <a:solidFill>
                      <a:schemeClr val="bg2">
                        <a:lumMod val="10000"/>
                      </a:schemeClr>
                    </a:solidFill>
                  </a:rPr>
                  <a:t>0</a:t>
                </a:r>
                <a:r>
                  <a:rPr lang="ru-RU" sz="2400" b="1" baseline="30000" dirty="0">
                    <a:solidFill>
                      <a:schemeClr val="bg2">
                        <a:lumMod val="10000"/>
                      </a:schemeClr>
                    </a:solidFill>
                  </a:rPr>
                  <a:t>0</a:t>
                </a:r>
              </a:p>
            </p:txBody>
          </p:sp>
          <p:sp>
            <p:nvSpPr>
              <p:cNvPr id="47" name="Прямоугольник 46"/>
              <p:cNvSpPr/>
              <p:nvPr/>
            </p:nvSpPr>
            <p:spPr>
              <a:xfrm>
                <a:off x="1439777" y="2456575"/>
                <a:ext cx="1166750" cy="4950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l-GR" sz="2000" b="1" dirty="0">
                    <a:solidFill>
                      <a:schemeClr val="bg2">
                        <a:lumMod val="10000"/>
                      </a:schemeClr>
                    </a:solidFill>
                  </a:rPr>
                  <a:t>α</a:t>
                </a:r>
                <a:r>
                  <a:rPr lang="ru-RU" sz="2000" b="1" i="1" dirty="0">
                    <a:solidFill>
                      <a:schemeClr val="bg2">
                        <a:lumMod val="10000"/>
                      </a:schemeClr>
                    </a:solidFill>
                  </a:rPr>
                  <a:t> = </a:t>
                </a:r>
                <a:r>
                  <a:rPr lang="ru-RU" sz="2000" b="1" dirty="0">
                    <a:solidFill>
                      <a:schemeClr val="bg2">
                        <a:lumMod val="10000"/>
                      </a:schemeClr>
                    </a:solidFill>
                  </a:rPr>
                  <a:t>90</a:t>
                </a:r>
                <a:r>
                  <a:rPr lang="ru-RU" sz="2000" b="1" baseline="30000" dirty="0">
                    <a:solidFill>
                      <a:schemeClr val="bg2">
                        <a:lumMod val="10000"/>
                      </a:schemeClr>
                    </a:solidFill>
                  </a:rPr>
                  <a:t>0</a:t>
                </a:r>
              </a:p>
            </p:txBody>
          </p:sp>
          <p:sp>
            <p:nvSpPr>
              <p:cNvPr id="57" name="Прямоугольник 56"/>
              <p:cNvSpPr/>
              <p:nvPr/>
            </p:nvSpPr>
            <p:spPr>
              <a:xfrm>
                <a:off x="0" y="4004668"/>
                <a:ext cx="1325852" cy="4950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l-GR" sz="2000" b="1" dirty="0">
                    <a:solidFill>
                      <a:schemeClr val="bg2">
                        <a:lumMod val="10000"/>
                      </a:schemeClr>
                    </a:solidFill>
                  </a:rPr>
                  <a:t>α</a:t>
                </a:r>
                <a:r>
                  <a:rPr lang="ru-RU" sz="2000" b="1" dirty="0">
                    <a:solidFill>
                      <a:schemeClr val="bg2">
                        <a:lumMod val="10000"/>
                      </a:schemeClr>
                    </a:solidFill>
                  </a:rPr>
                  <a:t> </a:t>
                </a:r>
                <a:r>
                  <a:rPr lang="ru-RU" sz="2000" b="1" i="1" dirty="0">
                    <a:solidFill>
                      <a:schemeClr val="bg2">
                        <a:lumMod val="10000"/>
                      </a:schemeClr>
                    </a:solidFill>
                  </a:rPr>
                  <a:t>= </a:t>
                </a:r>
                <a:r>
                  <a:rPr lang="ru-RU" sz="2000" b="1" dirty="0">
                    <a:solidFill>
                      <a:schemeClr val="bg2">
                        <a:lumMod val="10000"/>
                      </a:schemeClr>
                    </a:solidFill>
                  </a:rPr>
                  <a:t>180</a:t>
                </a:r>
                <a:r>
                  <a:rPr lang="ru-RU" sz="2000" b="1" baseline="30000" dirty="0">
                    <a:solidFill>
                      <a:schemeClr val="bg2">
                        <a:lumMod val="10000"/>
                      </a:schemeClr>
                    </a:solidFill>
                  </a:rPr>
                  <a:t>0</a:t>
                </a:r>
              </a:p>
            </p:txBody>
          </p:sp>
          <p:sp>
            <p:nvSpPr>
              <p:cNvPr id="61" name="Прямоугольник 60"/>
              <p:cNvSpPr/>
              <p:nvPr/>
            </p:nvSpPr>
            <p:spPr>
              <a:xfrm>
                <a:off x="1475133" y="6020333"/>
                <a:ext cx="1325853" cy="4950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l-GR" sz="2000" b="1" dirty="0">
                    <a:solidFill>
                      <a:schemeClr val="bg2">
                        <a:lumMod val="10000"/>
                      </a:schemeClr>
                    </a:solidFill>
                  </a:rPr>
                  <a:t>α</a:t>
                </a:r>
                <a:r>
                  <a:rPr lang="ru-RU" sz="2000" b="1" i="1" dirty="0">
                    <a:solidFill>
                      <a:schemeClr val="bg2">
                        <a:lumMod val="10000"/>
                      </a:schemeClr>
                    </a:solidFill>
                  </a:rPr>
                  <a:t> = </a:t>
                </a:r>
                <a:r>
                  <a:rPr lang="ru-RU" sz="2000" b="1" dirty="0">
                    <a:solidFill>
                      <a:schemeClr val="bg2">
                        <a:lumMod val="10000"/>
                      </a:schemeClr>
                    </a:solidFill>
                  </a:rPr>
                  <a:t>270</a:t>
                </a:r>
                <a:r>
                  <a:rPr lang="ru-RU" sz="2000" b="1" baseline="30000" dirty="0">
                    <a:solidFill>
                      <a:schemeClr val="bg2">
                        <a:lumMod val="10000"/>
                      </a:schemeClr>
                    </a:solidFill>
                  </a:rPr>
                  <a:t>0</a:t>
                </a:r>
              </a:p>
            </p:txBody>
          </p:sp>
          <p:sp>
            <p:nvSpPr>
              <p:cNvPr id="66" name="Прямоугольник 65"/>
              <p:cNvSpPr/>
              <p:nvPr/>
            </p:nvSpPr>
            <p:spPr>
              <a:xfrm>
                <a:off x="4464686" y="4544930"/>
                <a:ext cx="1323889" cy="4950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l-GR" sz="2000" b="1" dirty="0">
                    <a:solidFill>
                      <a:schemeClr val="bg2">
                        <a:lumMod val="10000"/>
                      </a:schemeClr>
                    </a:solidFill>
                  </a:rPr>
                  <a:t>α</a:t>
                </a:r>
                <a:r>
                  <a:rPr lang="ru-RU" sz="2000" b="1" dirty="0">
                    <a:solidFill>
                      <a:schemeClr val="bg2">
                        <a:lumMod val="10000"/>
                      </a:schemeClr>
                    </a:solidFill>
                  </a:rPr>
                  <a:t> </a:t>
                </a:r>
                <a:r>
                  <a:rPr lang="ru-RU" sz="2000" b="1" i="1" dirty="0">
                    <a:solidFill>
                      <a:schemeClr val="bg2">
                        <a:lumMod val="10000"/>
                      </a:schemeClr>
                    </a:solidFill>
                  </a:rPr>
                  <a:t>= </a:t>
                </a:r>
                <a:r>
                  <a:rPr lang="ru-RU" sz="2000" b="1" dirty="0">
                    <a:solidFill>
                      <a:schemeClr val="bg2">
                        <a:lumMod val="10000"/>
                      </a:schemeClr>
                    </a:solidFill>
                  </a:rPr>
                  <a:t>360</a:t>
                </a:r>
                <a:r>
                  <a:rPr lang="ru-RU" sz="2000" b="1" baseline="30000" dirty="0">
                    <a:solidFill>
                      <a:schemeClr val="bg2">
                        <a:lumMod val="10000"/>
                      </a:schemeClr>
                    </a:solidFill>
                  </a:rPr>
                  <a:t>0</a:t>
                </a:r>
              </a:p>
            </p:txBody>
          </p:sp>
          <p:pic>
            <p:nvPicPr>
              <p:cNvPr id="345146" name="Picture 7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40000" contrast="40000"/>
              </a:blip>
              <a:srcRect/>
              <a:stretch>
                <a:fillRect/>
              </a:stretch>
            </p:blipFill>
            <p:spPr bwMode="auto">
              <a:xfrm>
                <a:off x="2735796" y="2384886"/>
                <a:ext cx="684000" cy="5915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5147" name="Picture 10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40000"/>
              </a:blip>
              <a:srcRect/>
              <a:stretch>
                <a:fillRect/>
              </a:stretch>
            </p:blipFill>
            <p:spPr bwMode="auto">
              <a:xfrm>
                <a:off x="269612" y="4488237"/>
                <a:ext cx="799200" cy="432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5148" name="Picture 12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40000"/>
              </a:blip>
              <a:srcRect/>
              <a:stretch>
                <a:fillRect/>
              </a:stretch>
            </p:blipFill>
            <p:spPr bwMode="auto">
              <a:xfrm>
                <a:off x="2771800" y="5985284"/>
                <a:ext cx="810000" cy="648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5149" name="Picture 15"/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40000"/>
              </a:blip>
              <a:srcRect/>
              <a:stretch>
                <a:fillRect/>
              </a:stretch>
            </p:blipFill>
            <p:spPr bwMode="auto">
              <a:xfrm>
                <a:off x="5796724" y="4628840"/>
                <a:ext cx="972000" cy="432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345100" name="TextBox 47"/>
          <p:cNvSpPr txBox="1">
            <a:spLocks noChangeArrowheads="1"/>
          </p:cNvSpPr>
          <p:nvPr/>
        </p:nvSpPr>
        <p:spPr bwMode="auto">
          <a:xfrm>
            <a:off x="250825" y="4545013"/>
            <a:ext cx="7165975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Задание устно:  Определить четверть в которой лежит угол</a:t>
            </a:r>
          </a:p>
          <a:p>
            <a:r>
              <a:rPr lang="ru-RU"/>
              <a:t> </a:t>
            </a:r>
          </a:p>
        </p:txBody>
      </p:sp>
      <p:grpSp>
        <p:nvGrpSpPr>
          <p:cNvPr id="5" name="Группа 67"/>
          <p:cNvGrpSpPr>
            <a:grpSpLocks/>
          </p:cNvGrpSpPr>
          <p:nvPr/>
        </p:nvGrpSpPr>
        <p:grpSpPr bwMode="auto">
          <a:xfrm>
            <a:off x="287338" y="4905375"/>
            <a:ext cx="539750" cy="785813"/>
            <a:chOff x="899592" y="4977172"/>
            <a:chExt cx="540060" cy="785701"/>
          </a:xfrm>
        </p:grpSpPr>
        <p:cxnSp>
          <p:nvCxnSpPr>
            <p:cNvPr id="55" name="Прямая соединительная линия 54"/>
            <p:cNvCxnSpPr/>
            <p:nvPr/>
          </p:nvCxnSpPr>
          <p:spPr>
            <a:xfrm>
              <a:off x="899592" y="5373990"/>
              <a:ext cx="468581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5125" name="Прямоугольник 57"/>
            <p:cNvSpPr>
              <a:spLocks noChangeArrowheads="1"/>
            </p:cNvSpPr>
            <p:nvPr/>
          </p:nvSpPr>
          <p:spPr bwMode="auto">
            <a:xfrm>
              <a:off x="971600" y="4977172"/>
              <a:ext cx="35298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sz="2400" b="1">
                  <a:solidFill>
                    <a:srgbClr val="FF0000"/>
                  </a:solidFill>
                </a:rPr>
                <a:t>π</a:t>
              </a:r>
              <a:endParaRPr lang="ru-RU" sz="2400">
                <a:solidFill>
                  <a:srgbClr val="FF0000"/>
                </a:solidFill>
              </a:endParaRPr>
            </a:p>
          </p:txBody>
        </p:sp>
        <p:sp>
          <p:nvSpPr>
            <p:cNvPr id="345126" name="TextBox 66"/>
            <p:cNvSpPr txBox="1">
              <a:spLocks noChangeArrowheads="1"/>
            </p:cNvSpPr>
            <p:nvPr/>
          </p:nvSpPr>
          <p:spPr bwMode="auto">
            <a:xfrm>
              <a:off x="899592" y="5301208"/>
              <a:ext cx="54006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400" b="1">
                  <a:solidFill>
                    <a:srgbClr val="FF0000"/>
                  </a:solidFill>
                </a:rPr>
                <a:t>12</a:t>
              </a:r>
            </a:p>
          </p:txBody>
        </p:sp>
      </p:grp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1150938" y="5121275"/>
            <a:ext cx="865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125</a:t>
            </a:r>
            <a:r>
              <a:rPr lang="ru-RU" sz="2400" b="1" baseline="30000">
                <a:solidFill>
                  <a:srgbClr val="FF0000"/>
                </a:solidFill>
              </a:rPr>
              <a:t> 0</a:t>
            </a:r>
            <a:endParaRPr lang="ru-RU" sz="2400" b="1">
              <a:solidFill>
                <a:srgbClr val="FF0000"/>
              </a:solidFill>
            </a:endParaRPr>
          </a:p>
        </p:txBody>
      </p:sp>
      <p:grpSp>
        <p:nvGrpSpPr>
          <p:cNvPr id="6" name="Группа 69"/>
          <p:cNvGrpSpPr>
            <a:grpSpLocks/>
          </p:cNvGrpSpPr>
          <p:nvPr/>
        </p:nvGrpSpPr>
        <p:grpSpPr bwMode="auto">
          <a:xfrm>
            <a:off x="2195513" y="4868863"/>
            <a:ext cx="579437" cy="822325"/>
            <a:chOff x="899592" y="4977172"/>
            <a:chExt cx="578878" cy="821705"/>
          </a:xfrm>
        </p:grpSpPr>
        <p:cxnSp>
          <p:nvCxnSpPr>
            <p:cNvPr id="71" name="Прямая соединительная линия 70"/>
            <p:cNvCxnSpPr/>
            <p:nvPr/>
          </p:nvCxnSpPr>
          <p:spPr>
            <a:xfrm>
              <a:off x="899592" y="5373748"/>
              <a:ext cx="46786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5122" name="Прямоугольник 71"/>
            <p:cNvSpPr>
              <a:spLocks noChangeArrowheads="1"/>
            </p:cNvSpPr>
            <p:nvPr/>
          </p:nvSpPr>
          <p:spPr bwMode="auto">
            <a:xfrm>
              <a:off x="971600" y="4977172"/>
              <a:ext cx="50687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 b="1">
                  <a:solidFill>
                    <a:srgbClr val="FF0000"/>
                  </a:solidFill>
                </a:rPr>
                <a:t>3</a:t>
              </a:r>
              <a:r>
                <a:rPr lang="el-GR" sz="2400" b="1">
                  <a:solidFill>
                    <a:srgbClr val="FF0000"/>
                  </a:solidFill>
                </a:rPr>
                <a:t>π</a:t>
              </a:r>
              <a:endParaRPr lang="ru-RU" sz="2400">
                <a:solidFill>
                  <a:srgbClr val="FF0000"/>
                </a:solidFill>
              </a:endParaRPr>
            </a:p>
          </p:txBody>
        </p:sp>
        <p:sp>
          <p:nvSpPr>
            <p:cNvPr id="345123" name="TextBox 72"/>
            <p:cNvSpPr txBox="1">
              <a:spLocks noChangeArrowheads="1"/>
            </p:cNvSpPr>
            <p:nvPr/>
          </p:nvSpPr>
          <p:spPr bwMode="auto">
            <a:xfrm>
              <a:off x="1007604" y="5337212"/>
              <a:ext cx="43204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400" b="1">
                  <a:solidFill>
                    <a:srgbClr val="FF0000"/>
                  </a:solidFill>
                </a:rPr>
                <a:t>4</a:t>
              </a:r>
            </a:p>
          </p:txBody>
        </p:sp>
      </p:grpSp>
      <p:grpSp>
        <p:nvGrpSpPr>
          <p:cNvPr id="7" name="Группа 73"/>
          <p:cNvGrpSpPr>
            <a:grpSpLocks/>
          </p:cNvGrpSpPr>
          <p:nvPr/>
        </p:nvGrpSpPr>
        <p:grpSpPr bwMode="auto">
          <a:xfrm>
            <a:off x="3167063" y="4905375"/>
            <a:ext cx="649287" cy="785813"/>
            <a:chOff x="899592" y="4977172"/>
            <a:chExt cx="648072" cy="785701"/>
          </a:xfrm>
        </p:grpSpPr>
        <p:cxnSp>
          <p:nvCxnSpPr>
            <p:cNvPr id="75" name="Прямая соединительная линия 74"/>
            <p:cNvCxnSpPr/>
            <p:nvPr/>
          </p:nvCxnSpPr>
          <p:spPr>
            <a:xfrm>
              <a:off x="899592" y="5373990"/>
              <a:ext cx="467436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5119" name="Прямоугольник 75"/>
            <p:cNvSpPr>
              <a:spLocks noChangeArrowheads="1"/>
            </p:cNvSpPr>
            <p:nvPr/>
          </p:nvSpPr>
          <p:spPr bwMode="auto">
            <a:xfrm>
              <a:off x="971600" y="4977172"/>
              <a:ext cx="50687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 b="1">
                  <a:solidFill>
                    <a:srgbClr val="FF0000"/>
                  </a:solidFill>
                </a:rPr>
                <a:t>7</a:t>
              </a:r>
              <a:r>
                <a:rPr lang="el-GR" sz="2400" b="1">
                  <a:solidFill>
                    <a:srgbClr val="FF0000"/>
                  </a:solidFill>
                </a:rPr>
                <a:t>π</a:t>
              </a:r>
              <a:endParaRPr lang="ru-RU" sz="2400">
                <a:solidFill>
                  <a:srgbClr val="FF0000"/>
                </a:solidFill>
              </a:endParaRPr>
            </a:p>
          </p:txBody>
        </p:sp>
        <p:sp>
          <p:nvSpPr>
            <p:cNvPr id="345120" name="TextBox 76"/>
            <p:cNvSpPr txBox="1">
              <a:spLocks noChangeArrowheads="1"/>
            </p:cNvSpPr>
            <p:nvPr/>
          </p:nvSpPr>
          <p:spPr bwMode="auto">
            <a:xfrm>
              <a:off x="1007604" y="5301208"/>
              <a:ext cx="54006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400" b="1">
                  <a:solidFill>
                    <a:srgbClr val="FF0000"/>
                  </a:solidFill>
                </a:rPr>
                <a:t>4</a:t>
              </a:r>
            </a:p>
          </p:txBody>
        </p:sp>
      </p:grpSp>
      <p:sp>
        <p:nvSpPr>
          <p:cNvPr id="78" name="TextBox 77"/>
          <p:cNvSpPr txBox="1">
            <a:spLocks noChangeArrowheads="1"/>
          </p:cNvSpPr>
          <p:nvPr/>
        </p:nvSpPr>
        <p:spPr bwMode="auto">
          <a:xfrm>
            <a:off x="3995738" y="5121275"/>
            <a:ext cx="7921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-45</a:t>
            </a:r>
            <a:r>
              <a:rPr lang="ru-RU" sz="2400" b="1" baseline="30000">
                <a:solidFill>
                  <a:srgbClr val="FF0000"/>
                </a:solidFill>
              </a:rPr>
              <a:t> 0</a:t>
            </a:r>
            <a:endParaRPr lang="ru-RU" sz="2400" b="1">
              <a:solidFill>
                <a:srgbClr val="FF0000"/>
              </a:solidFill>
            </a:endParaRPr>
          </a:p>
        </p:txBody>
      </p:sp>
      <p:grpSp>
        <p:nvGrpSpPr>
          <p:cNvPr id="8" name="Группа 78"/>
          <p:cNvGrpSpPr>
            <a:grpSpLocks/>
          </p:cNvGrpSpPr>
          <p:nvPr/>
        </p:nvGrpSpPr>
        <p:grpSpPr bwMode="auto">
          <a:xfrm>
            <a:off x="4859338" y="4905375"/>
            <a:ext cx="649287" cy="785813"/>
            <a:chOff x="899592" y="4977172"/>
            <a:chExt cx="648072" cy="785701"/>
          </a:xfrm>
        </p:grpSpPr>
        <p:cxnSp>
          <p:nvCxnSpPr>
            <p:cNvPr id="80" name="Прямая соединительная линия 79"/>
            <p:cNvCxnSpPr/>
            <p:nvPr/>
          </p:nvCxnSpPr>
          <p:spPr>
            <a:xfrm>
              <a:off x="899592" y="5373990"/>
              <a:ext cx="467436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5116" name="Прямоугольник 80"/>
            <p:cNvSpPr>
              <a:spLocks noChangeArrowheads="1"/>
            </p:cNvSpPr>
            <p:nvPr/>
          </p:nvSpPr>
          <p:spPr bwMode="auto">
            <a:xfrm>
              <a:off x="971600" y="4977172"/>
              <a:ext cx="50687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 b="1">
                  <a:solidFill>
                    <a:srgbClr val="FF0000"/>
                  </a:solidFill>
                </a:rPr>
                <a:t>7</a:t>
              </a:r>
              <a:r>
                <a:rPr lang="el-GR" sz="2400" b="1">
                  <a:solidFill>
                    <a:srgbClr val="FF0000"/>
                  </a:solidFill>
                </a:rPr>
                <a:t>π</a:t>
              </a:r>
              <a:endParaRPr lang="ru-RU" sz="2400">
                <a:solidFill>
                  <a:srgbClr val="FF0000"/>
                </a:solidFill>
              </a:endParaRPr>
            </a:p>
          </p:txBody>
        </p:sp>
        <p:sp>
          <p:nvSpPr>
            <p:cNvPr id="345117" name="TextBox 81"/>
            <p:cNvSpPr txBox="1">
              <a:spLocks noChangeArrowheads="1"/>
            </p:cNvSpPr>
            <p:nvPr/>
          </p:nvSpPr>
          <p:spPr bwMode="auto">
            <a:xfrm>
              <a:off x="1007604" y="5301208"/>
              <a:ext cx="54006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400" b="1">
                  <a:solidFill>
                    <a:srgbClr val="FF0000"/>
                  </a:solidFill>
                </a:rPr>
                <a:t>8</a:t>
              </a:r>
            </a:p>
          </p:txBody>
        </p:sp>
      </p:grpSp>
      <p:sp>
        <p:nvSpPr>
          <p:cNvPr id="83" name="TextBox 82"/>
          <p:cNvSpPr txBox="1">
            <a:spLocks noChangeArrowheads="1"/>
          </p:cNvSpPr>
          <p:nvPr/>
        </p:nvSpPr>
        <p:spPr bwMode="auto">
          <a:xfrm>
            <a:off x="5580063" y="5121275"/>
            <a:ext cx="1008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- 300</a:t>
            </a:r>
            <a:r>
              <a:rPr lang="ru-RU" sz="2400" b="1" baseline="30000">
                <a:solidFill>
                  <a:srgbClr val="FF0000"/>
                </a:solidFill>
              </a:rPr>
              <a:t> 0</a:t>
            </a:r>
            <a:endParaRPr lang="ru-RU" sz="2400" b="1">
              <a:solidFill>
                <a:srgbClr val="FF0000"/>
              </a:solidFill>
            </a:endParaRPr>
          </a:p>
        </p:txBody>
      </p:sp>
      <p:sp>
        <p:nvSpPr>
          <p:cNvPr id="84" name="TextBox 83"/>
          <p:cNvSpPr txBox="1">
            <a:spLocks noChangeArrowheads="1"/>
          </p:cNvSpPr>
          <p:nvPr/>
        </p:nvSpPr>
        <p:spPr bwMode="auto">
          <a:xfrm>
            <a:off x="6804025" y="5121275"/>
            <a:ext cx="1008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-250</a:t>
            </a:r>
            <a:r>
              <a:rPr lang="ru-RU" sz="2400" b="1" baseline="30000">
                <a:solidFill>
                  <a:srgbClr val="FF0000"/>
                </a:solidFill>
              </a:rPr>
              <a:t> 0</a:t>
            </a:r>
            <a:endParaRPr lang="ru-RU" sz="2400" b="1">
              <a:solidFill>
                <a:srgbClr val="FF0000"/>
              </a:solidFill>
            </a:endParaRPr>
          </a:p>
        </p:txBody>
      </p:sp>
      <p:sp>
        <p:nvSpPr>
          <p:cNvPr id="85" name="TextBox 84"/>
          <p:cNvSpPr txBox="1">
            <a:spLocks noChangeArrowheads="1"/>
          </p:cNvSpPr>
          <p:nvPr/>
        </p:nvSpPr>
        <p:spPr bwMode="auto">
          <a:xfrm>
            <a:off x="358775" y="6057900"/>
            <a:ext cx="10096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-150</a:t>
            </a:r>
            <a:r>
              <a:rPr lang="ru-RU" sz="2400" b="1" baseline="30000">
                <a:solidFill>
                  <a:srgbClr val="FF0000"/>
                </a:solidFill>
              </a:rPr>
              <a:t> 0</a:t>
            </a:r>
            <a:endParaRPr lang="ru-RU" sz="2400" b="1">
              <a:solidFill>
                <a:srgbClr val="FF0000"/>
              </a:solidFill>
            </a:endParaRPr>
          </a:p>
        </p:txBody>
      </p:sp>
      <p:sp>
        <p:nvSpPr>
          <p:cNvPr id="86" name="TextBox 85"/>
          <p:cNvSpPr txBox="1">
            <a:spLocks noChangeArrowheads="1"/>
          </p:cNvSpPr>
          <p:nvPr/>
        </p:nvSpPr>
        <p:spPr bwMode="auto">
          <a:xfrm>
            <a:off x="1692275" y="6057900"/>
            <a:ext cx="8270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210</a:t>
            </a:r>
            <a:r>
              <a:rPr lang="ru-RU" sz="2400" b="1" baseline="30000">
                <a:solidFill>
                  <a:srgbClr val="FF0000"/>
                </a:solidFill>
              </a:rPr>
              <a:t>0</a:t>
            </a:r>
            <a:endParaRPr lang="ru-RU" sz="2400" b="1">
              <a:solidFill>
                <a:srgbClr val="FF0000"/>
              </a:solidFill>
            </a:endParaRPr>
          </a:p>
        </p:txBody>
      </p:sp>
      <p:sp>
        <p:nvSpPr>
          <p:cNvPr id="87" name="TextBox 86"/>
          <p:cNvSpPr txBox="1">
            <a:spLocks noChangeArrowheads="1"/>
          </p:cNvSpPr>
          <p:nvPr/>
        </p:nvSpPr>
        <p:spPr bwMode="auto">
          <a:xfrm>
            <a:off x="3887788" y="6057900"/>
            <a:ext cx="828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330</a:t>
            </a:r>
            <a:r>
              <a:rPr lang="ru-RU" sz="2400" b="1" baseline="30000">
                <a:solidFill>
                  <a:srgbClr val="FF0000"/>
                </a:solidFill>
              </a:rPr>
              <a:t>0</a:t>
            </a:r>
            <a:endParaRPr lang="ru-RU" sz="2400" b="1">
              <a:solidFill>
                <a:srgbClr val="FF0000"/>
              </a:solidFill>
            </a:endParaRPr>
          </a:p>
        </p:txBody>
      </p:sp>
      <p:sp>
        <p:nvSpPr>
          <p:cNvPr id="88" name="TextBox 87"/>
          <p:cNvSpPr txBox="1">
            <a:spLocks noChangeArrowheads="1"/>
          </p:cNvSpPr>
          <p:nvPr/>
        </p:nvSpPr>
        <p:spPr bwMode="auto">
          <a:xfrm>
            <a:off x="2771775" y="6057900"/>
            <a:ext cx="828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390</a:t>
            </a:r>
            <a:r>
              <a:rPr lang="ru-RU" sz="2400" b="1" baseline="30000">
                <a:solidFill>
                  <a:srgbClr val="FF0000"/>
                </a:solidFill>
              </a:rPr>
              <a:t>0</a:t>
            </a:r>
            <a:endParaRPr lang="ru-RU" sz="2400" b="1">
              <a:solidFill>
                <a:srgbClr val="FF0000"/>
              </a:solidFill>
            </a:endParaRPr>
          </a:p>
        </p:txBody>
      </p:sp>
      <p:sp>
        <p:nvSpPr>
          <p:cNvPr id="89" name="TextBox 88"/>
          <p:cNvSpPr txBox="1">
            <a:spLocks noChangeArrowheads="1"/>
          </p:cNvSpPr>
          <p:nvPr/>
        </p:nvSpPr>
        <p:spPr bwMode="auto">
          <a:xfrm>
            <a:off x="4967288" y="6057900"/>
            <a:ext cx="828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460</a:t>
            </a:r>
            <a:r>
              <a:rPr lang="ru-RU" sz="2400" b="1" baseline="30000">
                <a:solidFill>
                  <a:srgbClr val="FF0000"/>
                </a:solidFill>
              </a:rPr>
              <a:t>0</a:t>
            </a:r>
            <a:endParaRPr lang="ru-RU" sz="2400" b="1">
              <a:solidFill>
                <a:srgbClr val="FF0000"/>
              </a:solidFill>
            </a:endParaRPr>
          </a:p>
        </p:txBody>
      </p:sp>
      <p:sp>
        <p:nvSpPr>
          <p:cNvPr id="90" name="TextBox 89"/>
          <p:cNvSpPr txBox="1">
            <a:spLocks noChangeArrowheads="1"/>
          </p:cNvSpPr>
          <p:nvPr/>
        </p:nvSpPr>
        <p:spPr bwMode="auto">
          <a:xfrm>
            <a:off x="6119813" y="6057900"/>
            <a:ext cx="9731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-120</a:t>
            </a:r>
            <a:r>
              <a:rPr lang="ru-RU" sz="2400" b="1" baseline="30000">
                <a:solidFill>
                  <a:srgbClr val="FF0000"/>
                </a:solidFill>
              </a:rPr>
              <a:t>0</a:t>
            </a:r>
            <a:endParaRPr lang="ru-RU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8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072438" cy="5715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2800" b="1" dirty="0"/>
              <a:t> Координаты точки на единичной окружности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 flipH="1" flipV="1">
            <a:off x="521494" y="3015456"/>
            <a:ext cx="4286250" cy="1588"/>
          </a:xfrm>
          <a:prstGeom prst="straightConnector1">
            <a:avLst/>
          </a:prstGeom>
          <a:ln w="19050">
            <a:solidFill>
              <a:schemeClr val="bg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4450" y="3284538"/>
            <a:ext cx="5286375" cy="1587"/>
          </a:xfrm>
          <a:prstGeom prst="straightConnector1">
            <a:avLst/>
          </a:prstGeom>
          <a:ln w="19050">
            <a:solidFill>
              <a:schemeClr val="bg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1150938" y="1760538"/>
            <a:ext cx="3060700" cy="3060700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7141" name="TextBox 18"/>
          <p:cNvSpPr txBox="1">
            <a:spLocks noChangeArrowheads="1"/>
          </p:cNvSpPr>
          <p:nvPr/>
        </p:nvSpPr>
        <p:spPr bwMode="auto">
          <a:xfrm>
            <a:off x="2417763" y="3251200"/>
            <a:ext cx="2555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00FF"/>
                </a:solidFill>
              </a:rPr>
              <a:t>О</a:t>
            </a:r>
          </a:p>
        </p:txBody>
      </p:sp>
      <p:sp>
        <p:nvSpPr>
          <p:cNvPr id="347142" name="TextBox 19"/>
          <p:cNvSpPr txBox="1">
            <a:spLocks noChangeArrowheads="1"/>
          </p:cNvSpPr>
          <p:nvPr/>
        </p:nvSpPr>
        <p:spPr bwMode="auto">
          <a:xfrm>
            <a:off x="4319588" y="2565400"/>
            <a:ext cx="1152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Р (1;0)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2700338" y="2805113"/>
            <a:ext cx="6477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endParaRPr lang="ru-RU" dirty="0"/>
          </a:p>
        </p:txBody>
      </p:sp>
      <p:sp>
        <p:nvSpPr>
          <p:cNvPr id="62" name="TextBox 61"/>
          <p:cNvSpPr txBox="1"/>
          <p:nvPr/>
        </p:nvSpPr>
        <p:spPr>
          <a:xfrm>
            <a:off x="4024305" y="804910"/>
            <a:ext cx="2008215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336492" y="800708"/>
            <a:ext cx="1302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226953" y="4821340"/>
            <a:ext cx="1379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III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четверть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4206870" y="4821340"/>
            <a:ext cx="1445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IV</a:t>
            </a:r>
            <a:r>
              <a:rPr lang="ru-RU" dirty="0">
                <a:ln w="12700">
                  <a:solidFill>
                    <a:srgbClr val="0000FF"/>
                  </a:solidFill>
                </a:ln>
                <a:solidFill>
                  <a:srgbClr val="0000FF"/>
                </a:solidFill>
              </a:rPr>
              <a:t>   четверть</a:t>
            </a:r>
          </a:p>
        </p:txBody>
      </p:sp>
      <p:sp>
        <p:nvSpPr>
          <p:cNvPr id="41" name="Овал 40"/>
          <p:cNvSpPr/>
          <p:nvPr/>
        </p:nvSpPr>
        <p:spPr>
          <a:xfrm>
            <a:off x="4149725" y="3236913"/>
            <a:ext cx="107950" cy="10795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4140200" y="3236913"/>
            <a:ext cx="107950" cy="1079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284663" y="2889250"/>
            <a:ext cx="39687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0</a:t>
            </a:r>
            <a:r>
              <a:rPr lang="ru-RU" sz="20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584325" y="1233488"/>
            <a:ext cx="735013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90</a:t>
            </a:r>
            <a:r>
              <a:rPr lang="ru-RU" sz="20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 =</a:t>
            </a:r>
            <a:endParaRPr lang="ru-RU" sz="2000" b="1" baseline="30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0" y="3429000"/>
            <a:ext cx="97155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180</a:t>
            </a:r>
            <a:r>
              <a:rPr lang="ru-RU" sz="20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 =</a:t>
            </a:r>
            <a:r>
              <a:rPr lang="ru-RU" sz="2000" b="1" baseline="30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ru-RU" sz="2000" b="1" baseline="30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1511300" y="4905375"/>
            <a:ext cx="90805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270</a:t>
            </a:r>
            <a:r>
              <a:rPr lang="ru-RU" sz="2000" b="1" baseline="30000" dirty="0">
                <a:solidFill>
                  <a:schemeClr val="bg2">
                    <a:lumMod val="10000"/>
                  </a:schemeClr>
                </a:solidFill>
              </a:rPr>
              <a:t>0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 =</a:t>
            </a:r>
            <a:endParaRPr lang="ru-RU" sz="2000" b="1" baseline="30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4248150" y="3357563"/>
            <a:ext cx="82867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360</a:t>
            </a:r>
            <a:r>
              <a:rPr lang="ru-RU" sz="2000" b="1" baseline="30000" dirty="0">
                <a:solidFill>
                  <a:schemeClr val="bg2">
                    <a:lumMod val="10000"/>
                  </a:schemeClr>
                </a:solidFill>
              </a:rPr>
              <a:t>0=</a:t>
            </a:r>
          </a:p>
        </p:txBody>
      </p:sp>
      <p:sp>
        <p:nvSpPr>
          <p:cNvPr id="34715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156" name="Rectangle 9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7157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158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159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7160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16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162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163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164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16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7166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363" y="3414713"/>
            <a:ext cx="355600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716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7168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32025" y="1196975"/>
            <a:ext cx="166688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7169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7170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4213" y="3429000"/>
            <a:ext cx="201612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717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7172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975" y="4868863"/>
            <a:ext cx="303213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7173" name="Rectangle 12"/>
          <p:cNvSpPr>
            <a:spLocks noChangeArrowheads="1"/>
          </p:cNvSpPr>
          <p:nvPr/>
        </p:nvSpPr>
        <p:spPr bwMode="auto">
          <a:xfrm>
            <a:off x="0" y="12001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55" name="Овал 54"/>
          <p:cNvSpPr/>
          <p:nvPr/>
        </p:nvSpPr>
        <p:spPr>
          <a:xfrm>
            <a:off x="2627313" y="1700213"/>
            <a:ext cx="107950" cy="1079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1079500" y="3213100"/>
            <a:ext cx="107950" cy="1079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8" name="Овал 57"/>
          <p:cNvSpPr/>
          <p:nvPr/>
        </p:nvSpPr>
        <p:spPr>
          <a:xfrm>
            <a:off x="2627313" y="4760913"/>
            <a:ext cx="107950" cy="1079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7177" name="TextBox 58"/>
          <p:cNvSpPr txBox="1">
            <a:spLocks noChangeArrowheads="1"/>
          </p:cNvSpPr>
          <p:nvPr/>
        </p:nvSpPr>
        <p:spPr bwMode="auto">
          <a:xfrm>
            <a:off x="2771775" y="1196975"/>
            <a:ext cx="13319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А (0;1)</a:t>
            </a:r>
          </a:p>
        </p:txBody>
      </p:sp>
      <p:sp>
        <p:nvSpPr>
          <p:cNvPr id="347178" name="TextBox 59"/>
          <p:cNvSpPr txBox="1">
            <a:spLocks noChangeArrowheads="1"/>
          </p:cNvSpPr>
          <p:nvPr/>
        </p:nvSpPr>
        <p:spPr bwMode="auto">
          <a:xfrm>
            <a:off x="0" y="2744788"/>
            <a:ext cx="13319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В (-1;0)</a:t>
            </a:r>
          </a:p>
        </p:txBody>
      </p:sp>
      <p:sp>
        <p:nvSpPr>
          <p:cNvPr id="347179" name="TextBox 66"/>
          <p:cNvSpPr txBox="1">
            <a:spLocks noChangeArrowheads="1"/>
          </p:cNvSpPr>
          <p:nvPr/>
        </p:nvSpPr>
        <p:spPr bwMode="auto">
          <a:xfrm>
            <a:off x="2735263" y="4868863"/>
            <a:ext cx="13319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С (0;-1)</a:t>
            </a:r>
          </a:p>
        </p:txBody>
      </p:sp>
      <p:sp>
        <p:nvSpPr>
          <p:cNvPr id="68" name="Прямоугольник с двумя скругленными противолежащими углами 67"/>
          <p:cNvSpPr/>
          <p:nvPr/>
        </p:nvSpPr>
        <p:spPr>
          <a:xfrm>
            <a:off x="5580063" y="692150"/>
            <a:ext cx="3132137" cy="6157913"/>
          </a:xfrm>
          <a:prstGeom prst="round2DiagRect">
            <a:avLst/>
          </a:prstGeom>
          <a:solidFill>
            <a:schemeClr val="bg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5903913" y="981075"/>
            <a:ext cx="252095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/>
              <a:t>Точке А (0,1) соответствую углы:</a:t>
            </a:r>
          </a:p>
          <a:p>
            <a:r>
              <a:rPr lang="ru-RU" sz="2000"/>
              <a:t>90</a:t>
            </a:r>
            <a:r>
              <a:rPr lang="ru-RU" sz="2000" baseline="30000"/>
              <a:t>0</a:t>
            </a:r>
          </a:p>
          <a:p>
            <a:r>
              <a:rPr lang="ru-RU" sz="2000"/>
              <a:t>90</a:t>
            </a:r>
            <a:r>
              <a:rPr lang="ru-RU" sz="2000" baseline="30000"/>
              <a:t>0</a:t>
            </a:r>
            <a:r>
              <a:rPr lang="ru-RU" sz="2000"/>
              <a:t>+360</a:t>
            </a:r>
            <a:r>
              <a:rPr lang="ru-RU" sz="2000" baseline="30000"/>
              <a:t>0 </a:t>
            </a:r>
          </a:p>
          <a:p>
            <a:r>
              <a:rPr lang="ru-RU" sz="2000"/>
              <a:t>90</a:t>
            </a:r>
            <a:r>
              <a:rPr lang="ru-RU" sz="2000" baseline="30000"/>
              <a:t>0</a:t>
            </a:r>
            <a:r>
              <a:rPr lang="ru-RU" sz="2000"/>
              <a:t>+360</a:t>
            </a:r>
            <a:r>
              <a:rPr lang="ru-RU" sz="2000" baseline="30000"/>
              <a:t>0 </a:t>
            </a:r>
            <a:r>
              <a:rPr lang="ru-RU" sz="2000"/>
              <a:t> +360</a:t>
            </a:r>
            <a:r>
              <a:rPr lang="ru-RU" sz="2000" baseline="30000"/>
              <a:t>0 </a:t>
            </a:r>
            <a:r>
              <a:rPr lang="ru-RU" sz="2000"/>
              <a:t> +…</a:t>
            </a:r>
          </a:p>
          <a:p>
            <a:r>
              <a:rPr lang="ru-RU" sz="2000"/>
              <a:t>90</a:t>
            </a:r>
            <a:r>
              <a:rPr lang="ru-RU" sz="2000" baseline="30000"/>
              <a:t>0</a:t>
            </a:r>
            <a:r>
              <a:rPr lang="ru-RU" sz="2000"/>
              <a:t>-360</a:t>
            </a:r>
            <a:r>
              <a:rPr lang="ru-RU" sz="2000" baseline="30000"/>
              <a:t>0 </a:t>
            </a:r>
          </a:p>
          <a:p>
            <a:r>
              <a:rPr lang="ru-RU" sz="2000"/>
              <a:t>90</a:t>
            </a:r>
            <a:r>
              <a:rPr lang="ru-RU" sz="2000" baseline="30000"/>
              <a:t>0</a:t>
            </a:r>
            <a:r>
              <a:rPr lang="ru-RU" sz="2000"/>
              <a:t>-360</a:t>
            </a:r>
            <a:r>
              <a:rPr lang="ru-RU" sz="2000" baseline="30000"/>
              <a:t>0 </a:t>
            </a:r>
            <a:r>
              <a:rPr lang="ru-RU" sz="2000"/>
              <a:t> -360</a:t>
            </a:r>
            <a:r>
              <a:rPr lang="ru-RU" sz="2000" baseline="30000"/>
              <a:t>0 </a:t>
            </a:r>
            <a:r>
              <a:rPr lang="ru-RU" sz="2000"/>
              <a:t> -…</a:t>
            </a:r>
            <a:endParaRPr lang="ru-RU" sz="2000" baseline="30000"/>
          </a:p>
          <a:p>
            <a:r>
              <a:rPr lang="ru-RU" sz="2000"/>
              <a:t>Или в радианах:</a:t>
            </a:r>
            <a:endParaRPr lang="ru-RU"/>
          </a:p>
        </p:txBody>
      </p:sp>
      <p:sp>
        <p:nvSpPr>
          <p:cNvPr id="347182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0365" name="Picture 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48375" y="4616450"/>
            <a:ext cx="18764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7184" name="Rectangle 15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7185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0368" name="Picture 1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48375" y="4076700"/>
            <a:ext cx="7524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7187" name="Rectangle 18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7188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0371" name="Picture 19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888" y="5192713"/>
            <a:ext cx="7524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7190" name="Rectangle 21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7191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0374" name="Picture 22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48375" y="3500438"/>
            <a:ext cx="1524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7193" name="Rectangle 24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7194" name="Rectangle 2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0377" name="Picture 25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888" y="5768975"/>
            <a:ext cx="18764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7196" name="Rectangle 27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719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198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719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200" name="Rectangle 8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720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202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203" name="Rectangle 16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720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205" name="Rectangle 24"/>
          <p:cNvSpPr>
            <a:spLocks noChangeArrowheads="1"/>
          </p:cNvSpPr>
          <p:nvPr/>
        </p:nvSpPr>
        <p:spPr bwMode="auto">
          <a:xfrm>
            <a:off x="0" y="838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7206" name="Rectangle 25"/>
          <p:cNvSpPr>
            <a:spLocks noChangeArrowheads="1"/>
          </p:cNvSpPr>
          <p:nvPr/>
        </p:nvSpPr>
        <p:spPr bwMode="auto">
          <a:xfrm>
            <a:off x="0" y="1914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grpSp>
        <p:nvGrpSpPr>
          <p:cNvPr id="2" name="Группа 93"/>
          <p:cNvGrpSpPr/>
          <p:nvPr/>
        </p:nvGrpSpPr>
        <p:grpSpPr>
          <a:xfrm>
            <a:off x="359532" y="5373216"/>
            <a:ext cx="5076564" cy="1476847"/>
            <a:chOff x="359532" y="5373216"/>
            <a:chExt cx="5076564" cy="1476847"/>
          </a:xfrm>
          <a:solidFill>
            <a:srgbClr val="99FFCC"/>
          </a:solidFill>
        </p:grpSpPr>
        <p:sp>
          <p:nvSpPr>
            <p:cNvPr id="71" name="Прямоугольник с двумя скругленными противолежащими углами 70"/>
            <p:cNvSpPr/>
            <p:nvPr/>
          </p:nvSpPr>
          <p:spPr>
            <a:xfrm>
              <a:off x="359532" y="5373216"/>
              <a:ext cx="5076564" cy="1476847"/>
            </a:xfrm>
            <a:prstGeom prst="round2DiagRect">
              <a:avLst>
                <a:gd name="adj1" fmla="val 48944"/>
                <a:gd name="adj2" fmla="val 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13334" name="Picture 22"/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043608" y="5481228"/>
              <a:ext cx="1857375" cy="381000"/>
            </a:xfrm>
            <a:prstGeom prst="rect">
              <a:avLst/>
            </a:prstGeom>
            <a:grpFill/>
          </p:spPr>
        </p:pic>
        <p:pic>
          <p:nvPicPr>
            <p:cNvPr id="13338" name="Picture 26"/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043608" y="6021288"/>
              <a:ext cx="3886200" cy="619125"/>
            </a:xfrm>
            <a:prstGeom prst="rect">
              <a:avLst/>
            </a:prstGeom>
            <a:grpFill/>
          </p:spPr>
        </p:pic>
      </p:grpSp>
      <p:sp>
        <p:nvSpPr>
          <p:cNvPr id="347208" name="Rectangle 2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7209" name="Rectangle 29"/>
          <p:cNvSpPr>
            <a:spLocks noChangeArrowheads="1"/>
          </p:cNvSpPr>
          <p:nvPr/>
        </p:nvSpPr>
        <p:spPr bwMode="auto">
          <a:xfrm>
            <a:off x="0" y="838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7210" name="Rectangle 30"/>
          <p:cNvSpPr>
            <a:spLocks noChangeArrowheads="1"/>
          </p:cNvSpPr>
          <p:nvPr/>
        </p:nvSpPr>
        <p:spPr bwMode="auto">
          <a:xfrm>
            <a:off x="0" y="1914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0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0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0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0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072438" cy="5715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2800" b="1" dirty="0"/>
              <a:t> Координаты точки на единичной окружности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 flipH="1" flipV="1">
            <a:off x="521494" y="2583656"/>
            <a:ext cx="4286250" cy="1588"/>
          </a:xfrm>
          <a:prstGeom prst="straightConnector1">
            <a:avLst/>
          </a:prstGeom>
          <a:ln w="19050">
            <a:solidFill>
              <a:schemeClr val="bg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4450" y="2852738"/>
            <a:ext cx="5286375" cy="1587"/>
          </a:xfrm>
          <a:prstGeom prst="straightConnector1">
            <a:avLst/>
          </a:prstGeom>
          <a:ln w="19050">
            <a:solidFill>
              <a:schemeClr val="bg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1150938" y="1328738"/>
            <a:ext cx="3060700" cy="3060700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9189" name="TextBox 18"/>
          <p:cNvSpPr txBox="1">
            <a:spLocks noChangeArrowheads="1"/>
          </p:cNvSpPr>
          <p:nvPr/>
        </p:nvSpPr>
        <p:spPr bwMode="auto">
          <a:xfrm>
            <a:off x="2417763" y="2819400"/>
            <a:ext cx="2555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00FF"/>
                </a:solidFill>
              </a:rPr>
              <a:t>О</a:t>
            </a:r>
          </a:p>
        </p:txBody>
      </p:sp>
      <p:sp>
        <p:nvSpPr>
          <p:cNvPr id="349190" name="TextBox 19"/>
          <p:cNvSpPr txBox="1">
            <a:spLocks noChangeArrowheads="1"/>
          </p:cNvSpPr>
          <p:nvPr/>
        </p:nvSpPr>
        <p:spPr bwMode="auto">
          <a:xfrm>
            <a:off x="4319588" y="2133600"/>
            <a:ext cx="1152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00FF"/>
                </a:solidFill>
              </a:rPr>
              <a:t>Р (1;0)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2700338" y="2373313"/>
            <a:ext cx="6477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endParaRPr lang="ru-RU" dirty="0"/>
          </a:p>
        </p:txBody>
      </p:sp>
      <p:sp>
        <p:nvSpPr>
          <p:cNvPr id="41" name="Овал 40"/>
          <p:cNvSpPr/>
          <p:nvPr/>
        </p:nvSpPr>
        <p:spPr>
          <a:xfrm>
            <a:off x="4149725" y="2805113"/>
            <a:ext cx="107950" cy="10795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284663" y="2457450"/>
            <a:ext cx="39687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0</a:t>
            </a:r>
            <a:r>
              <a:rPr lang="ru-RU" sz="20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584325" y="801688"/>
            <a:ext cx="735013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90</a:t>
            </a:r>
            <a:r>
              <a:rPr lang="ru-RU" sz="20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 =</a:t>
            </a:r>
            <a:endParaRPr lang="ru-RU" sz="2000" b="1" baseline="30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0" y="2997200"/>
            <a:ext cx="97155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180</a:t>
            </a:r>
            <a:r>
              <a:rPr lang="ru-RU" sz="2000" b="1" baseline="30000" dirty="0">
                <a:solidFill>
                  <a:schemeClr val="bg2">
                    <a:lumMod val="10000"/>
                  </a:schemeClr>
                </a:solidFill>
              </a:rPr>
              <a:t>0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 =</a:t>
            </a:r>
            <a:r>
              <a:rPr lang="ru-RU" sz="2000" b="1" baseline="30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ru-RU" sz="2000" b="1" baseline="30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1511300" y="4473575"/>
            <a:ext cx="90805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270</a:t>
            </a:r>
            <a:r>
              <a:rPr lang="ru-RU" sz="2000" b="1" baseline="30000" dirty="0">
                <a:solidFill>
                  <a:schemeClr val="bg2">
                    <a:lumMod val="10000"/>
                  </a:schemeClr>
                </a:solidFill>
              </a:rPr>
              <a:t>0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 =</a:t>
            </a:r>
            <a:endParaRPr lang="ru-RU" sz="2000" b="1" baseline="30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4248150" y="2925763"/>
            <a:ext cx="82867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i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360</a:t>
            </a:r>
            <a:r>
              <a:rPr lang="ru-RU" sz="2000" b="1" baseline="30000" dirty="0">
                <a:solidFill>
                  <a:schemeClr val="bg2">
                    <a:lumMod val="10000"/>
                  </a:schemeClr>
                </a:solidFill>
              </a:rPr>
              <a:t>0=</a:t>
            </a:r>
          </a:p>
        </p:txBody>
      </p:sp>
      <p:sp>
        <p:nvSpPr>
          <p:cNvPr id="34919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199" name="Rectangle 9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9200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201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202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9203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20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20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20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207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20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920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363" y="2984500"/>
            <a:ext cx="355600" cy="37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92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9211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32025" y="765175"/>
            <a:ext cx="166688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921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9213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4213" y="2997200"/>
            <a:ext cx="2016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9214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9215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975" y="4437063"/>
            <a:ext cx="303213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9216" name="Rectangle 12"/>
          <p:cNvSpPr>
            <a:spLocks noChangeArrowheads="1"/>
          </p:cNvSpPr>
          <p:nvPr/>
        </p:nvSpPr>
        <p:spPr bwMode="auto">
          <a:xfrm>
            <a:off x="0" y="12001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9217" name="TextBox 58"/>
          <p:cNvSpPr txBox="1">
            <a:spLocks noChangeArrowheads="1"/>
          </p:cNvSpPr>
          <p:nvPr/>
        </p:nvSpPr>
        <p:spPr bwMode="auto">
          <a:xfrm>
            <a:off x="2771775" y="765175"/>
            <a:ext cx="13319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9242"/>
                </a:solidFill>
              </a:rPr>
              <a:t>А (0;1)</a:t>
            </a:r>
          </a:p>
        </p:txBody>
      </p:sp>
      <p:sp>
        <p:nvSpPr>
          <p:cNvPr id="349218" name="TextBox 59"/>
          <p:cNvSpPr txBox="1">
            <a:spLocks noChangeArrowheads="1"/>
          </p:cNvSpPr>
          <p:nvPr/>
        </p:nvSpPr>
        <p:spPr bwMode="auto">
          <a:xfrm>
            <a:off x="0" y="2312988"/>
            <a:ext cx="13319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9242"/>
                </a:solidFill>
              </a:rPr>
              <a:t>В (-1;0)</a:t>
            </a:r>
          </a:p>
        </p:txBody>
      </p:sp>
      <p:sp>
        <p:nvSpPr>
          <p:cNvPr id="349219" name="TextBox 66"/>
          <p:cNvSpPr txBox="1">
            <a:spLocks noChangeArrowheads="1"/>
          </p:cNvSpPr>
          <p:nvPr/>
        </p:nvSpPr>
        <p:spPr bwMode="auto">
          <a:xfrm>
            <a:off x="2735263" y="4437063"/>
            <a:ext cx="13319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9242"/>
                </a:solidFill>
              </a:rPr>
              <a:t>С (0;-1)</a:t>
            </a:r>
          </a:p>
        </p:txBody>
      </p:sp>
      <p:sp>
        <p:nvSpPr>
          <p:cNvPr id="349220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221" name="Rectangle 15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9222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223" name="Rectangle 18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9224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225" name="Rectangle 21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9226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227" name="Rectangle 24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9228" name="Rectangle 2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9229" name="Rectangle 27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79" name="Полилиния 78"/>
          <p:cNvSpPr/>
          <p:nvPr/>
        </p:nvSpPr>
        <p:spPr>
          <a:xfrm>
            <a:off x="1916113" y="1844675"/>
            <a:ext cx="1828800" cy="1692275"/>
          </a:xfrm>
          <a:custGeom>
            <a:avLst/>
            <a:gdLst>
              <a:gd name="connsiteX0" fmla="*/ 1558137 w 1836115"/>
              <a:gd name="connsiteY0" fmla="*/ 931468 h 1411833"/>
              <a:gd name="connsiteX1" fmla="*/ 1470355 w 1836115"/>
              <a:gd name="connsiteY1" fmla="*/ 668121 h 1411833"/>
              <a:gd name="connsiteX2" fmla="*/ 1199693 w 1836115"/>
              <a:gd name="connsiteY2" fmla="*/ 434034 h 1411833"/>
              <a:gd name="connsiteX3" fmla="*/ 753465 w 1836115"/>
              <a:gd name="connsiteY3" fmla="*/ 338937 h 1411833"/>
              <a:gd name="connsiteX4" fmla="*/ 358445 w 1836115"/>
              <a:gd name="connsiteY4" fmla="*/ 353567 h 1411833"/>
              <a:gd name="connsiteX5" fmla="*/ 146304 w 1836115"/>
              <a:gd name="connsiteY5" fmla="*/ 573023 h 1411833"/>
              <a:gd name="connsiteX6" fmla="*/ 124358 w 1836115"/>
              <a:gd name="connsiteY6" fmla="*/ 887577 h 1411833"/>
              <a:gd name="connsiteX7" fmla="*/ 234086 w 1836115"/>
              <a:gd name="connsiteY7" fmla="*/ 1187500 h 1411833"/>
              <a:gd name="connsiteX8" fmla="*/ 519379 w 1836115"/>
              <a:gd name="connsiteY8" fmla="*/ 1341119 h 1411833"/>
              <a:gd name="connsiteX9" fmla="*/ 1038758 w 1836115"/>
              <a:gd name="connsiteY9" fmla="*/ 1406956 h 1411833"/>
              <a:gd name="connsiteX10" fmla="*/ 1514246 w 1836115"/>
              <a:gd name="connsiteY10" fmla="*/ 1311858 h 1411833"/>
              <a:gd name="connsiteX11" fmla="*/ 1784909 w 1836115"/>
              <a:gd name="connsiteY11" fmla="*/ 1048511 h 1411833"/>
              <a:gd name="connsiteX12" fmla="*/ 1792224 w 1836115"/>
              <a:gd name="connsiteY12" fmla="*/ 682751 h 1411833"/>
              <a:gd name="connsiteX13" fmla="*/ 1521561 w 1836115"/>
              <a:gd name="connsiteY13" fmla="*/ 258470 h 1411833"/>
              <a:gd name="connsiteX14" fmla="*/ 1038758 w 1836115"/>
              <a:gd name="connsiteY14" fmla="*/ 39014 h 1411833"/>
              <a:gd name="connsiteX15" fmla="*/ 438912 w 1836115"/>
              <a:gd name="connsiteY15" fmla="*/ 24383 h 1411833"/>
              <a:gd name="connsiteX16" fmla="*/ 0 w 1836115"/>
              <a:gd name="connsiteY16" fmla="*/ 170687 h 1411833"/>
              <a:gd name="connsiteX17" fmla="*/ 0 w 1836115"/>
              <a:gd name="connsiteY17" fmla="*/ 170687 h 1411833"/>
              <a:gd name="connsiteX0" fmla="*/ 1558137 w 1836115"/>
              <a:gd name="connsiteY0" fmla="*/ 931468 h 1411833"/>
              <a:gd name="connsiteX1" fmla="*/ 1560667 w 1836115"/>
              <a:gd name="connsiteY1" fmla="*/ 864754 h 1411833"/>
              <a:gd name="connsiteX2" fmla="*/ 1470355 w 1836115"/>
              <a:gd name="connsiteY2" fmla="*/ 668121 h 1411833"/>
              <a:gd name="connsiteX3" fmla="*/ 1199693 w 1836115"/>
              <a:gd name="connsiteY3" fmla="*/ 434034 h 1411833"/>
              <a:gd name="connsiteX4" fmla="*/ 753465 w 1836115"/>
              <a:gd name="connsiteY4" fmla="*/ 338937 h 1411833"/>
              <a:gd name="connsiteX5" fmla="*/ 358445 w 1836115"/>
              <a:gd name="connsiteY5" fmla="*/ 353567 h 1411833"/>
              <a:gd name="connsiteX6" fmla="*/ 146304 w 1836115"/>
              <a:gd name="connsiteY6" fmla="*/ 573023 h 1411833"/>
              <a:gd name="connsiteX7" fmla="*/ 124358 w 1836115"/>
              <a:gd name="connsiteY7" fmla="*/ 887577 h 1411833"/>
              <a:gd name="connsiteX8" fmla="*/ 234086 w 1836115"/>
              <a:gd name="connsiteY8" fmla="*/ 1187500 h 1411833"/>
              <a:gd name="connsiteX9" fmla="*/ 519379 w 1836115"/>
              <a:gd name="connsiteY9" fmla="*/ 1341119 h 1411833"/>
              <a:gd name="connsiteX10" fmla="*/ 1038758 w 1836115"/>
              <a:gd name="connsiteY10" fmla="*/ 1406956 h 1411833"/>
              <a:gd name="connsiteX11" fmla="*/ 1514246 w 1836115"/>
              <a:gd name="connsiteY11" fmla="*/ 1311858 h 1411833"/>
              <a:gd name="connsiteX12" fmla="*/ 1784909 w 1836115"/>
              <a:gd name="connsiteY12" fmla="*/ 1048511 h 1411833"/>
              <a:gd name="connsiteX13" fmla="*/ 1792224 w 1836115"/>
              <a:gd name="connsiteY13" fmla="*/ 682751 h 1411833"/>
              <a:gd name="connsiteX14" fmla="*/ 1521561 w 1836115"/>
              <a:gd name="connsiteY14" fmla="*/ 258470 h 1411833"/>
              <a:gd name="connsiteX15" fmla="*/ 1038758 w 1836115"/>
              <a:gd name="connsiteY15" fmla="*/ 39014 h 1411833"/>
              <a:gd name="connsiteX16" fmla="*/ 438912 w 1836115"/>
              <a:gd name="connsiteY16" fmla="*/ 24383 h 1411833"/>
              <a:gd name="connsiteX17" fmla="*/ 0 w 1836115"/>
              <a:gd name="connsiteY17" fmla="*/ 170687 h 1411833"/>
              <a:gd name="connsiteX18" fmla="*/ 0 w 1836115"/>
              <a:gd name="connsiteY18" fmla="*/ 170687 h 1411833"/>
              <a:gd name="connsiteX0" fmla="*/ 1558137 w 1836115"/>
              <a:gd name="connsiteY0" fmla="*/ 931468 h 1411833"/>
              <a:gd name="connsiteX1" fmla="*/ 1560667 w 1836115"/>
              <a:gd name="connsiteY1" fmla="*/ 864754 h 1411833"/>
              <a:gd name="connsiteX2" fmla="*/ 1470355 w 1836115"/>
              <a:gd name="connsiteY2" fmla="*/ 668121 h 1411833"/>
              <a:gd name="connsiteX3" fmla="*/ 1200627 w 1836115"/>
              <a:gd name="connsiteY3" fmla="*/ 382037 h 1411833"/>
              <a:gd name="connsiteX4" fmla="*/ 753465 w 1836115"/>
              <a:gd name="connsiteY4" fmla="*/ 338937 h 1411833"/>
              <a:gd name="connsiteX5" fmla="*/ 358445 w 1836115"/>
              <a:gd name="connsiteY5" fmla="*/ 353567 h 1411833"/>
              <a:gd name="connsiteX6" fmla="*/ 146304 w 1836115"/>
              <a:gd name="connsiteY6" fmla="*/ 573023 h 1411833"/>
              <a:gd name="connsiteX7" fmla="*/ 124358 w 1836115"/>
              <a:gd name="connsiteY7" fmla="*/ 887577 h 1411833"/>
              <a:gd name="connsiteX8" fmla="*/ 234086 w 1836115"/>
              <a:gd name="connsiteY8" fmla="*/ 1187500 h 1411833"/>
              <a:gd name="connsiteX9" fmla="*/ 519379 w 1836115"/>
              <a:gd name="connsiteY9" fmla="*/ 1341119 h 1411833"/>
              <a:gd name="connsiteX10" fmla="*/ 1038758 w 1836115"/>
              <a:gd name="connsiteY10" fmla="*/ 1406956 h 1411833"/>
              <a:gd name="connsiteX11" fmla="*/ 1514246 w 1836115"/>
              <a:gd name="connsiteY11" fmla="*/ 1311858 h 1411833"/>
              <a:gd name="connsiteX12" fmla="*/ 1784909 w 1836115"/>
              <a:gd name="connsiteY12" fmla="*/ 1048511 h 1411833"/>
              <a:gd name="connsiteX13" fmla="*/ 1792224 w 1836115"/>
              <a:gd name="connsiteY13" fmla="*/ 682751 h 1411833"/>
              <a:gd name="connsiteX14" fmla="*/ 1521561 w 1836115"/>
              <a:gd name="connsiteY14" fmla="*/ 258470 h 1411833"/>
              <a:gd name="connsiteX15" fmla="*/ 1038758 w 1836115"/>
              <a:gd name="connsiteY15" fmla="*/ 39014 h 1411833"/>
              <a:gd name="connsiteX16" fmla="*/ 438912 w 1836115"/>
              <a:gd name="connsiteY16" fmla="*/ 24383 h 1411833"/>
              <a:gd name="connsiteX17" fmla="*/ 0 w 1836115"/>
              <a:gd name="connsiteY17" fmla="*/ 170687 h 1411833"/>
              <a:gd name="connsiteX18" fmla="*/ 0 w 1836115"/>
              <a:gd name="connsiteY18" fmla="*/ 170687 h 1411833"/>
              <a:gd name="connsiteX0" fmla="*/ 1558137 w 1836115"/>
              <a:gd name="connsiteY0" fmla="*/ 931468 h 1411833"/>
              <a:gd name="connsiteX1" fmla="*/ 1560667 w 1836115"/>
              <a:gd name="connsiteY1" fmla="*/ 864754 h 1411833"/>
              <a:gd name="connsiteX2" fmla="*/ 1470355 w 1836115"/>
              <a:gd name="connsiteY2" fmla="*/ 668121 h 1411833"/>
              <a:gd name="connsiteX3" fmla="*/ 1200627 w 1836115"/>
              <a:gd name="connsiteY3" fmla="*/ 382037 h 1411833"/>
              <a:gd name="connsiteX4" fmla="*/ 768579 w 1836115"/>
              <a:gd name="connsiteY4" fmla="*/ 285494 h 1411833"/>
              <a:gd name="connsiteX5" fmla="*/ 358445 w 1836115"/>
              <a:gd name="connsiteY5" fmla="*/ 353567 h 1411833"/>
              <a:gd name="connsiteX6" fmla="*/ 146304 w 1836115"/>
              <a:gd name="connsiteY6" fmla="*/ 573023 h 1411833"/>
              <a:gd name="connsiteX7" fmla="*/ 124358 w 1836115"/>
              <a:gd name="connsiteY7" fmla="*/ 887577 h 1411833"/>
              <a:gd name="connsiteX8" fmla="*/ 234086 w 1836115"/>
              <a:gd name="connsiteY8" fmla="*/ 1187500 h 1411833"/>
              <a:gd name="connsiteX9" fmla="*/ 519379 w 1836115"/>
              <a:gd name="connsiteY9" fmla="*/ 1341119 h 1411833"/>
              <a:gd name="connsiteX10" fmla="*/ 1038758 w 1836115"/>
              <a:gd name="connsiteY10" fmla="*/ 1406956 h 1411833"/>
              <a:gd name="connsiteX11" fmla="*/ 1514246 w 1836115"/>
              <a:gd name="connsiteY11" fmla="*/ 1311858 h 1411833"/>
              <a:gd name="connsiteX12" fmla="*/ 1784909 w 1836115"/>
              <a:gd name="connsiteY12" fmla="*/ 1048511 h 1411833"/>
              <a:gd name="connsiteX13" fmla="*/ 1792224 w 1836115"/>
              <a:gd name="connsiteY13" fmla="*/ 682751 h 1411833"/>
              <a:gd name="connsiteX14" fmla="*/ 1521561 w 1836115"/>
              <a:gd name="connsiteY14" fmla="*/ 258470 h 1411833"/>
              <a:gd name="connsiteX15" fmla="*/ 1038758 w 1836115"/>
              <a:gd name="connsiteY15" fmla="*/ 39014 h 1411833"/>
              <a:gd name="connsiteX16" fmla="*/ 438912 w 1836115"/>
              <a:gd name="connsiteY16" fmla="*/ 24383 h 1411833"/>
              <a:gd name="connsiteX17" fmla="*/ 0 w 1836115"/>
              <a:gd name="connsiteY17" fmla="*/ 170687 h 1411833"/>
              <a:gd name="connsiteX18" fmla="*/ 0 w 1836115"/>
              <a:gd name="connsiteY18" fmla="*/ 170687 h 1411833"/>
              <a:gd name="connsiteX0" fmla="*/ 1558137 w 1836115"/>
              <a:gd name="connsiteY0" fmla="*/ 931468 h 1411833"/>
              <a:gd name="connsiteX1" fmla="*/ 1560667 w 1836115"/>
              <a:gd name="connsiteY1" fmla="*/ 864754 h 1411833"/>
              <a:gd name="connsiteX2" fmla="*/ 1488659 w 1836115"/>
              <a:gd name="connsiteY2" fmla="*/ 639486 h 1411833"/>
              <a:gd name="connsiteX3" fmla="*/ 1200627 w 1836115"/>
              <a:gd name="connsiteY3" fmla="*/ 382037 h 1411833"/>
              <a:gd name="connsiteX4" fmla="*/ 768579 w 1836115"/>
              <a:gd name="connsiteY4" fmla="*/ 285494 h 1411833"/>
              <a:gd name="connsiteX5" fmla="*/ 358445 w 1836115"/>
              <a:gd name="connsiteY5" fmla="*/ 353567 h 1411833"/>
              <a:gd name="connsiteX6" fmla="*/ 146304 w 1836115"/>
              <a:gd name="connsiteY6" fmla="*/ 573023 h 1411833"/>
              <a:gd name="connsiteX7" fmla="*/ 124358 w 1836115"/>
              <a:gd name="connsiteY7" fmla="*/ 887577 h 1411833"/>
              <a:gd name="connsiteX8" fmla="*/ 234086 w 1836115"/>
              <a:gd name="connsiteY8" fmla="*/ 1187500 h 1411833"/>
              <a:gd name="connsiteX9" fmla="*/ 519379 w 1836115"/>
              <a:gd name="connsiteY9" fmla="*/ 1341119 h 1411833"/>
              <a:gd name="connsiteX10" fmla="*/ 1038758 w 1836115"/>
              <a:gd name="connsiteY10" fmla="*/ 1406956 h 1411833"/>
              <a:gd name="connsiteX11" fmla="*/ 1514246 w 1836115"/>
              <a:gd name="connsiteY11" fmla="*/ 1311858 h 1411833"/>
              <a:gd name="connsiteX12" fmla="*/ 1784909 w 1836115"/>
              <a:gd name="connsiteY12" fmla="*/ 1048511 h 1411833"/>
              <a:gd name="connsiteX13" fmla="*/ 1792224 w 1836115"/>
              <a:gd name="connsiteY13" fmla="*/ 682751 h 1411833"/>
              <a:gd name="connsiteX14" fmla="*/ 1521561 w 1836115"/>
              <a:gd name="connsiteY14" fmla="*/ 258470 h 1411833"/>
              <a:gd name="connsiteX15" fmla="*/ 1038758 w 1836115"/>
              <a:gd name="connsiteY15" fmla="*/ 39014 h 1411833"/>
              <a:gd name="connsiteX16" fmla="*/ 438912 w 1836115"/>
              <a:gd name="connsiteY16" fmla="*/ 24383 h 1411833"/>
              <a:gd name="connsiteX17" fmla="*/ 0 w 1836115"/>
              <a:gd name="connsiteY17" fmla="*/ 170687 h 1411833"/>
              <a:gd name="connsiteX18" fmla="*/ 0 w 1836115"/>
              <a:gd name="connsiteY18" fmla="*/ 170687 h 1411833"/>
              <a:gd name="connsiteX0" fmla="*/ 1558137 w 1836115"/>
              <a:gd name="connsiteY0" fmla="*/ 931468 h 1411833"/>
              <a:gd name="connsiteX1" fmla="*/ 1560667 w 1836115"/>
              <a:gd name="connsiteY1" fmla="*/ 864754 h 1411833"/>
              <a:gd name="connsiteX2" fmla="*/ 1488659 w 1836115"/>
              <a:gd name="connsiteY2" fmla="*/ 639486 h 1411833"/>
              <a:gd name="connsiteX3" fmla="*/ 1200627 w 1836115"/>
              <a:gd name="connsiteY3" fmla="*/ 382037 h 1411833"/>
              <a:gd name="connsiteX4" fmla="*/ 768579 w 1836115"/>
              <a:gd name="connsiteY4" fmla="*/ 285494 h 1411833"/>
              <a:gd name="connsiteX5" fmla="*/ 358445 w 1836115"/>
              <a:gd name="connsiteY5" fmla="*/ 353567 h 1411833"/>
              <a:gd name="connsiteX6" fmla="*/ 146304 w 1836115"/>
              <a:gd name="connsiteY6" fmla="*/ 573023 h 1411833"/>
              <a:gd name="connsiteX7" fmla="*/ 124358 w 1836115"/>
              <a:gd name="connsiteY7" fmla="*/ 887577 h 1411833"/>
              <a:gd name="connsiteX8" fmla="*/ 234086 w 1836115"/>
              <a:gd name="connsiteY8" fmla="*/ 1187500 h 1411833"/>
              <a:gd name="connsiteX9" fmla="*/ 519379 w 1836115"/>
              <a:gd name="connsiteY9" fmla="*/ 1341119 h 1411833"/>
              <a:gd name="connsiteX10" fmla="*/ 1038758 w 1836115"/>
              <a:gd name="connsiteY10" fmla="*/ 1406956 h 1411833"/>
              <a:gd name="connsiteX11" fmla="*/ 1514246 w 1836115"/>
              <a:gd name="connsiteY11" fmla="*/ 1311858 h 1411833"/>
              <a:gd name="connsiteX12" fmla="*/ 1784909 w 1836115"/>
              <a:gd name="connsiteY12" fmla="*/ 1048511 h 1411833"/>
              <a:gd name="connsiteX13" fmla="*/ 1792224 w 1836115"/>
              <a:gd name="connsiteY13" fmla="*/ 682751 h 1411833"/>
              <a:gd name="connsiteX14" fmla="*/ 1521561 w 1836115"/>
              <a:gd name="connsiteY14" fmla="*/ 258470 h 1411833"/>
              <a:gd name="connsiteX15" fmla="*/ 1038758 w 1836115"/>
              <a:gd name="connsiteY15" fmla="*/ 39014 h 1411833"/>
              <a:gd name="connsiteX16" fmla="*/ 438912 w 1836115"/>
              <a:gd name="connsiteY16" fmla="*/ 24383 h 1411833"/>
              <a:gd name="connsiteX17" fmla="*/ 0 w 1836115"/>
              <a:gd name="connsiteY17" fmla="*/ 170687 h 1411833"/>
              <a:gd name="connsiteX18" fmla="*/ 0 w 1836115"/>
              <a:gd name="connsiteY18" fmla="*/ 170687 h 1411833"/>
              <a:gd name="connsiteX0" fmla="*/ 1558137 w 1836115"/>
              <a:gd name="connsiteY0" fmla="*/ 931468 h 1411833"/>
              <a:gd name="connsiteX1" fmla="*/ 1560667 w 1836115"/>
              <a:gd name="connsiteY1" fmla="*/ 864754 h 1411833"/>
              <a:gd name="connsiteX2" fmla="*/ 1488659 w 1836115"/>
              <a:gd name="connsiteY2" fmla="*/ 639486 h 1411833"/>
              <a:gd name="connsiteX3" fmla="*/ 1200627 w 1836115"/>
              <a:gd name="connsiteY3" fmla="*/ 349856 h 1411833"/>
              <a:gd name="connsiteX4" fmla="*/ 768579 w 1836115"/>
              <a:gd name="connsiteY4" fmla="*/ 285494 h 1411833"/>
              <a:gd name="connsiteX5" fmla="*/ 358445 w 1836115"/>
              <a:gd name="connsiteY5" fmla="*/ 353567 h 1411833"/>
              <a:gd name="connsiteX6" fmla="*/ 146304 w 1836115"/>
              <a:gd name="connsiteY6" fmla="*/ 573023 h 1411833"/>
              <a:gd name="connsiteX7" fmla="*/ 124358 w 1836115"/>
              <a:gd name="connsiteY7" fmla="*/ 887577 h 1411833"/>
              <a:gd name="connsiteX8" fmla="*/ 234086 w 1836115"/>
              <a:gd name="connsiteY8" fmla="*/ 1187500 h 1411833"/>
              <a:gd name="connsiteX9" fmla="*/ 519379 w 1836115"/>
              <a:gd name="connsiteY9" fmla="*/ 1341119 h 1411833"/>
              <a:gd name="connsiteX10" fmla="*/ 1038758 w 1836115"/>
              <a:gd name="connsiteY10" fmla="*/ 1406956 h 1411833"/>
              <a:gd name="connsiteX11" fmla="*/ 1514246 w 1836115"/>
              <a:gd name="connsiteY11" fmla="*/ 1311858 h 1411833"/>
              <a:gd name="connsiteX12" fmla="*/ 1784909 w 1836115"/>
              <a:gd name="connsiteY12" fmla="*/ 1048511 h 1411833"/>
              <a:gd name="connsiteX13" fmla="*/ 1792224 w 1836115"/>
              <a:gd name="connsiteY13" fmla="*/ 682751 h 1411833"/>
              <a:gd name="connsiteX14" fmla="*/ 1521561 w 1836115"/>
              <a:gd name="connsiteY14" fmla="*/ 258470 h 1411833"/>
              <a:gd name="connsiteX15" fmla="*/ 1038758 w 1836115"/>
              <a:gd name="connsiteY15" fmla="*/ 39014 h 1411833"/>
              <a:gd name="connsiteX16" fmla="*/ 438912 w 1836115"/>
              <a:gd name="connsiteY16" fmla="*/ 24383 h 1411833"/>
              <a:gd name="connsiteX17" fmla="*/ 0 w 1836115"/>
              <a:gd name="connsiteY17" fmla="*/ 170687 h 1411833"/>
              <a:gd name="connsiteX18" fmla="*/ 0 w 1836115"/>
              <a:gd name="connsiteY18" fmla="*/ 170687 h 1411833"/>
              <a:gd name="connsiteX0" fmla="*/ 1558137 w 1836115"/>
              <a:gd name="connsiteY0" fmla="*/ 931468 h 1411833"/>
              <a:gd name="connsiteX1" fmla="*/ 1560667 w 1836115"/>
              <a:gd name="connsiteY1" fmla="*/ 864754 h 1411833"/>
              <a:gd name="connsiteX2" fmla="*/ 1488659 w 1836115"/>
              <a:gd name="connsiteY2" fmla="*/ 639486 h 1411833"/>
              <a:gd name="connsiteX3" fmla="*/ 1200627 w 1836115"/>
              <a:gd name="connsiteY3" fmla="*/ 349856 h 1411833"/>
              <a:gd name="connsiteX4" fmla="*/ 768579 w 1836115"/>
              <a:gd name="connsiteY4" fmla="*/ 253312 h 1411833"/>
              <a:gd name="connsiteX5" fmla="*/ 358445 w 1836115"/>
              <a:gd name="connsiteY5" fmla="*/ 353567 h 1411833"/>
              <a:gd name="connsiteX6" fmla="*/ 146304 w 1836115"/>
              <a:gd name="connsiteY6" fmla="*/ 573023 h 1411833"/>
              <a:gd name="connsiteX7" fmla="*/ 124358 w 1836115"/>
              <a:gd name="connsiteY7" fmla="*/ 887577 h 1411833"/>
              <a:gd name="connsiteX8" fmla="*/ 234086 w 1836115"/>
              <a:gd name="connsiteY8" fmla="*/ 1187500 h 1411833"/>
              <a:gd name="connsiteX9" fmla="*/ 519379 w 1836115"/>
              <a:gd name="connsiteY9" fmla="*/ 1341119 h 1411833"/>
              <a:gd name="connsiteX10" fmla="*/ 1038758 w 1836115"/>
              <a:gd name="connsiteY10" fmla="*/ 1406956 h 1411833"/>
              <a:gd name="connsiteX11" fmla="*/ 1514246 w 1836115"/>
              <a:gd name="connsiteY11" fmla="*/ 1311858 h 1411833"/>
              <a:gd name="connsiteX12" fmla="*/ 1784909 w 1836115"/>
              <a:gd name="connsiteY12" fmla="*/ 1048511 h 1411833"/>
              <a:gd name="connsiteX13" fmla="*/ 1792224 w 1836115"/>
              <a:gd name="connsiteY13" fmla="*/ 682751 h 1411833"/>
              <a:gd name="connsiteX14" fmla="*/ 1521561 w 1836115"/>
              <a:gd name="connsiteY14" fmla="*/ 258470 h 1411833"/>
              <a:gd name="connsiteX15" fmla="*/ 1038758 w 1836115"/>
              <a:gd name="connsiteY15" fmla="*/ 39014 h 1411833"/>
              <a:gd name="connsiteX16" fmla="*/ 438912 w 1836115"/>
              <a:gd name="connsiteY16" fmla="*/ 24383 h 1411833"/>
              <a:gd name="connsiteX17" fmla="*/ 0 w 1836115"/>
              <a:gd name="connsiteY17" fmla="*/ 170687 h 1411833"/>
              <a:gd name="connsiteX18" fmla="*/ 0 w 1836115"/>
              <a:gd name="connsiteY18" fmla="*/ 170687 h 1411833"/>
              <a:gd name="connsiteX0" fmla="*/ 1558137 w 1836115"/>
              <a:gd name="connsiteY0" fmla="*/ 931468 h 1418255"/>
              <a:gd name="connsiteX1" fmla="*/ 1560667 w 1836115"/>
              <a:gd name="connsiteY1" fmla="*/ 864754 h 1418255"/>
              <a:gd name="connsiteX2" fmla="*/ 1488659 w 1836115"/>
              <a:gd name="connsiteY2" fmla="*/ 639486 h 1418255"/>
              <a:gd name="connsiteX3" fmla="*/ 1200627 w 1836115"/>
              <a:gd name="connsiteY3" fmla="*/ 349856 h 1418255"/>
              <a:gd name="connsiteX4" fmla="*/ 768579 w 1836115"/>
              <a:gd name="connsiteY4" fmla="*/ 253312 h 1418255"/>
              <a:gd name="connsiteX5" fmla="*/ 358445 w 1836115"/>
              <a:gd name="connsiteY5" fmla="*/ 353567 h 1418255"/>
              <a:gd name="connsiteX6" fmla="*/ 146304 w 1836115"/>
              <a:gd name="connsiteY6" fmla="*/ 573023 h 1418255"/>
              <a:gd name="connsiteX7" fmla="*/ 124358 w 1836115"/>
              <a:gd name="connsiteY7" fmla="*/ 887577 h 1418255"/>
              <a:gd name="connsiteX8" fmla="*/ 234086 w 1836115"/>
              <a:gd name="connsiteY8" fmla="*/ 1187500 h 1418255"/>
              <a:gd name="connsiteX9" fmla="*/ 516551 w 1836115"/>
              <a:gd name="connsiteY9" fmla="*/ 1379652 h 1418255"/>
              <a:gd name="connsiteX10" fmla="*/ 1038758 w 1836115"/>
              <a:gd name="connsiteY10" fmla="*/ 1406956 h 1418255"/>
              <a:gd name="connsiteX11" fmla="*/ 1514246 w 1836115"/>
              <a:gd name="connsiteY11" fmla="*/ 1311858 h 1418255"/>
              <a:gd name="connsiteX12" fmla="*/ 1784909 w 1836115"/>
              <a:gd name="connsiteY12" fmla="*/ 1048511 h 1418255"/>
              <a:gd name="connsiteX13" fmla="*/ 1792224 w 1836115"/>
              <a:gd name="connsiteY13" fmla="*/ 682751 h 1418255"/>
              <a:gd name="connsiteX14" fmla="*/ 1521561 w 1836115"/>
              <a:gd name="connsiteY14" fmla="*/ 258470 h 1418255"/>
              <a:gd name="connsiteX15" fmla="*/ 1038758 w 1836115"/>
              <a:gd name="connsiteY15" fmla="*/ 39014 h 1418255"/>
              <a:gd name="connsiteX16" fmla="*/ 438912 w 1836115"/>
              <a:gd name="connsiteY16" fmla="*/ 24383 h 1418255"/>
              <a:gd name="connsiteX17" fmla="*/ 0 w 1836115"/>
              <a:gd name="connsiteY17" fmla="*/ 170687 h 1418255"/>
              <a:gd name="connsiteX18" fmla="*/ 0 w 1836115"/>
              <a:gd name="connsiteY18" fmla="*/ 170687 h 1418255"/>
              <a:gd name="connsiteX0" fmla="*/ 1558137 w 1836115"/>
              <a:gd name="connsiteY0" fmla="*/ 931468 h 1455313"/>
              <a:gd name="connsiteX1" fmla="*/ 1560667 w 1836115"/>
              <a:gd name="connsiteY1" fmla="*/ 864754 h 1455313"/>
              <a:gd name="connsiteX2" fmla="*/ 1488659 w 1836115"/>
              <a:gd name="connsiteY2" fmla="*/ 639486 h 1455313"/>
              <a:gd name="connsiteX3" fmla="*/ 1200627 w 1836115"/>
              <a:gd name="connsiteY3" fmla="*/ 349856 h 1455313"/>
              <a:gd name="connsiteX4" fmla="*/ 768579 w 1836115"/>
              <a:gd name="connsiteY4" fmla="*/ 253312 h 1455313"/>
              <a:gd name="connsiteX5" fmla="*/ 358445 w 1836115"/>
              <a:gd name="connsiteY5" fmla="*/ 353567 h 1455313"/>
              <a:gd name="connsiteX6" fmla="*/ 146304 w 1836115"/>
              <a:gd name="connsiteY6" fmla="*/ 573023 h 1455313"/>
              <a:gd name="connsiteX7" fmla="*/ 124358 w 1836115"/>
              <a:gd name="connsiteY7" fmla="*/ 887577 h 1455313"/>
              <a:gd name="connsiteX8" fmla="*/ 234086 w 1836115"/>
              <a:gd name="connsiteY8" fmla="*/ 1187500 h 1455313"/>
              <a:gd name="connsiteX9" fmla="*/ 516551 w 1836115"/>
              <a:gd name="connsiteY9" fmla="*/ 1379652 h 1455313"/>
              <a:gd name="connsiteX10" fmla="*/ 1056611 w 1836115"/>
              <a:gd name="connsiteY10" fmla="*/ 1444014 h 1455313"/>
              <a:gd name="connsiteX11" fmla="*/ 1514246 w 1836115"/>
              <a:gd name="connsiteY11" fmla="*/ 1311858 h 1455313"/>
              <a:gd name="connsiteX12" fmla="*/ 1784909 w 1836115"/>
              <a:gd name="connsiteY12" fmla="*/ 1048511 h 1455313"/>
              <a:gd name="connsiteX13" fmla="*/ 1792224 w 1836115"/>
              <a:gd name="connsiteY13" fmla="*/ 682751 h 1455313"/>
              <a:gd name="connsiteX14" fmla="*/ 1521561 w 1836115"/>
              <a:gd name="connsiteY14" fmla="*/ 258470 h 1455313"/>
              <a:gd name="connsiteX15" fmla="*/ 1038758 w 1836115"/>
              <a:gd name="connsiteY15" fmla="*/ 39014 h 1455313"/>
              <a:gd name="connsiteX16" fmla="*/ 438912 w 1836115"/>
              <a:gd name="connsiteY16" fmla="*/ 24383 h 1455313"/>
              <a:gd name="connsiteX17" fmla="*/ 0 w 1836115"/>
              <a:gd name="connsiteY17" fmla="*/ 170687 h 1455313"/>
              <a:gd name="connsiteX18" fmla="*/ 0 w 1836115"/>
              <a:gd name="connsiteY18" fmla="*/ 170687 h 1455313"/>
              <a:gd name="connsiteX0" fmla="*/ 1558137 w 1836115"/>
              <a:gd name="connsiteY0" fmla="*/ 931468 h 1460677"/>
              <a:gd name="connsiteX1" fmla="*/ 1560667 w 1836115"/>
              <a:gd name="connsiteY1" fmla="*/ 864754 h 1460677"/>
              <a:gd name="connsiteX2" fmla="*/ 1488659 w 1836115"/>
              <a:gd name="connsiteY2" fmla="*/ 639486 h 1460677"/>
              <a:gd name="connsiteX3" fmla="*/ 1200627 w 1836115"/>
              <a:gd name="connsiteY3" fmla="*/ 349856 h 1460677"/>
              <a:gd name="connsiteX4" fmla="*/ 768579 w 1836115"/>
              <a:gd name="connsiteY4" fmla="*/ 253312 h 1460677"/>
              <a:gd name="connsiteX5" fmla="*/ 358445 w 1836115"/>
              <a:gd name="connsiteY5" fmla="*/ 353567 h 1460677"/>
              <a:gd name="connsiteX6" fmla="*/ 146304 w 1836115"/>
              <a:gd name="connsiteY6" fmla="*/ 573023 h 1460677"/>
              <a:gd name="connsiteX7" fmla="*/ 124358 w 1836115"/>
              <a:gd name="connsiteY7" fmla="*/ 887577 h 1460677"/>
              <a:gd name="connsiteX8" fmla="*/ 234086 w 1836115"/>
              <a:gd name="connsiteY8" fmla="*/ 1187500 h 1460677"/>
              <a:gd name="connsiteX9" fmla="*/ 552555 w 1836115"/>
              <a:gd name="connsiteY9" fmla="*/ 1411833 h 1460677"/>
              <a:gd name="connsiteX10" fmla="*/ 1056611 w 1836115"/>
              <a:gd name="connsiteY10" fmla="*/ 1444014 h 1460677"/>
              <a:gd name="connsiteX11" fmla="*/ 1514246 w 1836115"/>
              <a:gd name="connsiteY11" fmla="*/ 1311858 h 1460677"/>
              <a:gd name="connsiteX12" fmla="*/ 1784909 w 1836115"/>
              <a:gd name="connsiteY12" fmla="*/ 1048511 h 1460677"/>
              <a:gd name="connsiteX13" fmla="*/ 1792224 w 1836115"/>
              <a:gd name="connsiteY13" fmla="*/ 682751 h 1460677"/>
              <a:gd name="connsiteX14" fmla="*/ 1521561 w 1836115"/>
              <a:gd name="connsiteY14" fmla="*/ 258470 h 1460677"/>
              <a:gd name="connsiteX15" fmla="*/ 1038758 w 1836115"/>
              <a:gd name="connsiteY15" fmla="*/ 39014 h 1460677"/>
              <a:gd name="connsiteX16" fmla="*/ 438912 w 1836115"/>
              <a:gd name="connsiteY16" fmla="*/ 24383 h 1460677"/>
              <a:gd name="connsiteX17" fmla="*/ 0 w 1836115"/>
              <a:gd name="connsiteY17" fmla="*/ 170687 h 1460677"/>
              <a:gd name="connsiteX18" fmla="*/ 0 w 1836115"/>
              <a:gd name="connsiteY18" fmla="*/ 170687 h 1460677"/>
              <a:gd name="connsiteX0" fmla="*/ 1617205 w 1895183"/>
              <a:gd name="connsiteY0" fmla="*/ 931468 h 1460677"/>
              <a:gd name="connsiteX1" fmla="*/ 1619735 w 1895183"/>
              <a:gd name="connsiteY1" fmla="*/ 864754 h 1460677"/>
              <a:gd name="connsiteX2" fmla="*/ 1547727 w 1895183"/>
              <a:gd name="connsiteY2" fmla="*/ 639486 h 1460677"/>
              <a:gd name="connsiteX3" fmla="*/ 1259695 w 1895183"/>
              <a:gd name="connsiteY3" fmla="*/ 349856 h 1460677"/>
              <a:gd name="connsiteX4" fmla="*/ 827647 w 1895183"/>
              <a:gd name="connsiteY4" fmla="*/ 253312 h 1460677"/>
              <a:gd name="connsiteX5" fmla="*/ 417513 w 1895183"/>
              <a:gd name="connsiteY5" fmla="*/ 353567 h 1460677"/>
              <a:gd name="connsiteX6" fmla="*/ 205372 w 1895183"/>
              <a:gd name="connsiteY6" fmla="*/ 573023 h 1460677"/>
              <a:gd name="connsiteX7" fmla="*/ 183426 w 1895183"/>
              <a:gd name="connsiteY7" fmla="*/ 887577 h 1460677"/>
              <a:gd name="connsiteX8" fmla="*/ 293154 w 1895183"/>
              <a:gd name="connsiteY8" fmla="*/ 1187500 h 1460677"/>
              <a:gd name="connsiteX9" fmla="*/ 611623 w 1895183"/>
              <a:gd name="connsiteY9" fmla="*/ 1411833 h 1460677"/>
              <a:gd name="connsiteX10" fmla="*/ 1115679 w 1895183"/>
              <a:gd name="connsiteY10" fmla="*/ 1444014 h 1460677"/>
              <a:gd name="connsiteX11" fmla="*/ 1573314 w 1895183"/>
              <a:gd name="connsiteY11" fmla="*/ 1311858 h 1460677"/>
              <a:gd name="connsiteX12" fmla="*/ 1843977 w 1895183"/>
              <a:gd name="connsiteY12" fmla="*/ 1048511 h 1460677"/>
              <a:gd name="connsiteX13" fmla="*/ 1851292 w 1895183"/>
              <a:gd name="connsiteY13" fmla="*/ 682751 h 1460677"/>
              <a:gd name="connsiteX14" fmla="*/ 1580629 w 1895183"/>
              <a:gd name="connsiteY14" fmla="*/ 258470 h 1460677"/>
              <a:gd name="connsiteX15" fmla="*/ 1097826 w 1895183"/>
              <a:gd name="connsiteY15" fmla="*/ 39014 h 1460677"/>
              <a:gd name="connsiteX16" fmla="*/ 497980 w 1895183"/>
              <a:gd name="connsiteY16" fmla="*/ 24383 h 1460677"/>
              <a:gd name="connsiteX17" fmla="*/ 59068 w 1895183"/>
              <a:gd name="connsiteY17" fmla="*/ 170687 h 1460677"/>
              <a:gd name="connsiteX18" fmla="*/ 143571 w 1895183"/>
              <a:gd name="connsiteY18" fmla="*/ 221130 h 1460677"/>
              <a:gd name="connsiteX0" fmla="*/ 1501802 w 1779780"/>
              <a:gd name="connsiteY0" fmla="*/ 931468 h 1460677"/>
              <a:gd name="connsiteX1" fmla="*/ 1504332 w 1779780"/>
              <a:gd name="connsiteY1" fmla="*/ 864754 h 1460677"/>
              <a:gd name="connsiteX2" fmla="*/ 1432324 w 1779780"/>
              <a:gd name="connsiteY2" fmla="*/ 639486 h 1460677"/>
              <a:gd name="connsiteX3" fmla="*/ 1144292 w 1779780"/>
              <a:gd name="connsiteY3" fmla="*/ 349856 h 1460677"/>
              <a:gd name="connsiteX4" fmla="*/ 712244 w 1779780"/>
              <a:gd name="connsiteY4" fmla="*/ 253312 h 1460677"/>
              <a:gd name="connsiteX5" fmla="*/ 302110 w 1779780"/>
              <a:gd name="connsiteY5" fmla="*/ 353567 h 1460677"/>
              <a:gd name="connsiteX6" fmla="*/ 89969 w 1779780"/>
              <a:gd name="connsiteY6" fmla="*/ 573023 h 1460677"/>
              <a:gd name="connsiteX7" fmla="*/ 68023 w 1779780"/>
              <a:gd name="connsiteY7" fmla="*/ 887577 h 1460677"/>
              <a:gd name="connsiteX8" fmla="*/ 177751 w 1779780"/>
              <a:gd name="connsiteY8" fmla="*/ 1187500 h 1460677"/>
              <a:gd name="connsiteX9" fmla="*/ 496220 w 1779780"/>
              <a:gd name="connsiteY9" fmla="*/ 1411833 h 1460677"/>
              <a:gd name="connsiteX10" fmla="*/ 1000276 w 1779780"/>
              <a:gd name="connsiteY10" fmla="*/ 1444014 h 1460677"/>
              <a:gd name="connsiteX11" fmla="*/ 1457911 w 1779780"/>
              <a:gd name="connsiteY11" fmla="*/ 1311858 h 1460677"/>
              <a:gd name="connsiteX12" fmla="*/ 1728574 w 1779780"/>
              <a:gd name="connsiteY12" fmla="*/ 1048511 h 1460677"/>
              <a:gd name="connsiteX13" fmla="*/ 1735889 w 1779780"/>
              <a:gd name="connsiteY13" fmla="*/ 682751 h 1460677"/>
              <a:gd name="connsiteX14" fmla="*/ 1465226 w 1779780"/>
              <a:gd name="connsiteY14" fmla="*/ 258470 h 1460677"/>
              <a:gd name="connsiteX15" fmla="*/ 982423 w 1779780"/>
              <a:gd name="connsiteY15" fmla="*/ 39014 h 1460677"/>
              <a:gd name="connsiteX16" fmla="*/ 382577 w 1779780"/>
              <a:gd name="connsiteY16" fmla="*/ 24383 h 1460677"/>
              <a:gd name="connsiteX17" fmla="*/ 136180 w 1779780"/>
              <a:gd name="connsiteY17" fmla="*/ 124587 h 1460677"/>
              <a:gd name="connsiteX18" fmla="*/ 28168 w 1779780"/>
              <a:gd name="connsiteY18" fmla="*/ 221130 h 1460677"/>
              <a:gd name="connsiteX0" fmla="*/ 1501802 w 1779780"/>
              <a:gd name="connsiteY0" fmla="*/ 949867 h 1479076"/>
              <a:gd name="connsiteX1" fmla="*/ 1504332 w 1779780"/>
              <a:gd name="connsiteY1" fmla="*/ 883153 h 1479076"/>
              <a:gd name="connsiteX2" fmla="*/ 1432324 w 1779780"/>
              <a:gd name="connsiteY2" fmla="*/ 657885 h 1479076"/>
              <a:gd name="connsiteX3" fmla="*/ 1144292 w 1779780"/>
              <a:gd name="connsiteY3" fmla="*/ 368255 h 1479076"/>
              <a:gd name="connsiteX4" fmla="*/ 712244 w 1779780"/>
              <a:gd name="connsiteY4" fmla="*/ 271711 h 1479076"/>
              <a:gd name="connsiteX5" fmla="*/ 302110 w 1779780"/>
              <a:gd name="connsiteY5" fmla="*/ 371966 h 1479076"/>
              <a:gd name="connsiteX6" fmla="*/ 89969 w 1779780"/>
              <a:gd name="connsiteY6" fmla="*/ 591422 h 1479076"/>
              <a:gd name="connsiteX7" fmla="*/ 68023 w 1779780"/>
              <a:gd name="connsiteY7" fmla="*/ 905976 h 1479076"/>
              <a:gd name="connsiteX8" fmla="*/ 177751 w 1779780"/>
              <a:gd name="connsiteY8" fmla="*/ 1205899 h 1479076"/>
              <a:gd name="connsiteX9" fmla="*/ 496220 w 1779780"/>
              <a:gd name="connsiteY9" fmla="*/ 1430232 h 1479076"/>
              <a:gd name="connsiteX10" fmla="*/ 1000276 w 1779780"/>
              <a:gd name="connsiteY10" fmla="*/ 1462413 h 1479076"/>
              <a:gd name="connsiteX11" fmla="*/ 1457911 w 1779780"/>
              <a:gd name="connsiteY11" fmla="*/ 1330257 h 1479076"/>
              <a:gd name="connsiteX12" fmla="*/ 1728574 w 1779780"/>
              <a:gd name="connsiteY12" fmla="*/ 1066910 h 1479076"/>
              <a:gd name="connsiteX13" fmla="*/ 1735889 w 1779780"/>
              <a:gd name="connsiteY13" fmla="*/ 701150 h 1479076"/>
              <a:gd name="connsiteX14" fmla="*/ 1465226 w 1779780"/>
              <a:gd name="connsiteY14" fmla="*/ 276869 h 1479076"/>
              <a:gd name="connsiteX15" fmla="*/ 982423 w 1779780"/>
              <a:gd name="connsiteY15" fmla="*/ 57413 h 1479076"/>
              <a:gd name="connsiteX16" fmla="*/ 568227 w 1779780"/>
              <a:gd name="connsiteY16" fmla="*/ 14262 h 1479076"/>
              <a:gd name="connsiteX17" fmla="*/ 136180 w 1779780"/>
              <a:gd name="connsiteY17" fmla="*/ 142986 h 1479076"/>
              <a:gd name="connsiteX18" fmla="*/ 28168 w 1779780"/>
              <a:gd name="connsiteY18" fmla="*/ 239529 h 1479076"/>
              <a:gd name="connsiteX0" fmla="*/ 1501802 w 1779780"/>
              <a:gd name="connsiteY0" fmla="*/ 951695 h 1480904"/>
              <a:gd name="connsiteX1" fmla="*/ 1504332 w 1779780"/>
              <a:gd name="connsiteY1" fmla="*/ 884981 h 1480904"/>
              <a:gd name="connsiteX2" fmla="*/ 1432324 w 1779780"/>
              <a:gd name="connsiteY2" fmla="*/ 659713 h 1480904"/>
              <a:gd name="connsiteX3" fmla="*/ 1144292 w 1779780"/>
              <a:gd name="connsiteY3" fmla="*/ 370083 h 1480904"/>
              <a:gd name="connsiteX4" fmla="*/ 712244 w 1779780"/>
              <a:gd name="connsiteY4" fmla="*/ 273539 h 1480904"/>
              <a:gd name="connsiteX5" fmla="*/ 302110 w 1779780"/>
              <a:gd name="connsiteY5" fmla="*/ 373794 h 1480904"/>
              <a:gd name="connsiteX6" fmla="*/ 89969 w 1779780"/>
              <a:gd name="connsiteY6" fmla="*/ 593250 h 1480904"/>
              <a:gd name="connsiteX7" fmla="*/ 68023 w 1779780"/>
              <a:gd name="connsiteY7" fmla="*/ 907804 h 1480904"/>
              <a:gd name="connsiteX8" fmla="*/ 177751 w 1779780"/>
              <a:gd name="connsiteY8" fmla="*/ 1207727 h 1480904"/>
              <a:gd name="connsiteX9" fmla="*/ 496220 w 1779780"/>
              <a:gd name="connsiteY9" fmla="*/ 1432060 h 1480904"/>
              <a:gd name="connsiteX10" fmla="*/ 1000276 w 1779780"/>
              <a:gd name="connsiteY10" fmla="*/ 1464241 h 1480904"/>
              <a:gd name="connsiteX11" fmla="*/ 1457911 w 1779780"/>
              <a:gd name="connsiteY11" fmla="*/ 1332085 h 1480904"/>
              <a:gd name="connsiteX12" fmla="*/ 1728574 w 1779780"/>
              <a:gd name="connsiteY12" fmla="*/ 1068738 h 1480904"/>
              <a:gd name="connsiteX13" fmla="*/ 1735889 w 1779780"/>
              <a:gd name="connsiteY13" fmla="*/ 702978 h 1480904"/>
              <a:gd name="connsiteX14" fmla="*/ 1465226 w 1779780"/>
              <a:gd name="connsiteY14" fmla="*/ 278697 h 1480904"/>
              <a:gd name="connsiteX15" fmla="*/ 1072283 w 1779780"/>
              <a:gd name="connsiteY15" fmla="*/ 48272 h 1480904"/>
              <a:gd name="connsiteX16" fmla="*/ 568227 w 1779780"/>
              <a:gd name="connsiteY16" fmla="*/ 16090 h 1480904"/>
              <a:gd name="connsiteX17" fmla="*/ 136180 w 1779780"/>
              <a:gd name="connsiteY17" fmla="*/ 144814 h 1480904"/>
              <a:gd name="connsiteX18" fmla="*/ 28168 w 1779780"/>
              <a:gd name="connsiteY18" fmla="*/ 241357 h 1480904"/>
              <a:gd name="connsiteX0" fmla="*/ 1501802 w 1774904"/>
              <a:gd name="connsiteY0" fmla="*/ 951695 h 1480904"/>
              <a:gd name="connsiteX1" fmla="*/ 1504332 w 1774904"/>
              <a:gd name="connsiteY1" fmla="*/ 884981 h 1480904"/>
              <a:gd name="connsiteX2" fmla="*/ 1432324 w 1774904"/>
              <a:gd name="connsiteY2" fmla="*/ 659713 h 1480904"/>
              <a:gd name="connsiteX3" fmla="*/ 1144292 w 1774904"/>
              <a:gd name="connsiteY3" fmla="*/ 370083 h 1480904"/>
              <a:gd name="connsiteX4" fmla="*/ 712244 w 1774904"/>
              <a:gd name="connsiteY4" fmla="*/ 273539 h 1480904"/>
              <a:gd name="connsiteX5" fmla="*/ 302110 w 1774904"/>
              <a:gd name="connsiteY5" fmla="*/ 373794 h 1480904"/>
              <a:gd name="connsiteX6" fmla="*/ 89969 w 1774904"/>
              <a:gd name="connsiteY6" fmla="*/ 593250 h 1480904"/>
              <a:gd name="connsiteX7" fmla="*/ 68023 w 1774904"/>
              <a:gd name="connsiteY7" fmla="*/ 907804 h 1480904"/>
              <a:gd name="connsiteX8" fmla="*/ 177751 w 1774904"/>
              <a:gd name="connsiteY8" fmla="*/ 1207727 h 1480904"/>
              <a:gd name="connsiteX9" fmla="*/ 496220 w 1774904"/>
              <a:gd name="connsiteY9" fmla="*/ 1432060 h 1480904"/>
              <a:gd name="connsiteX10" fmla="*/ 1000276 w 1774904"/>
              <a:gd name="connsiteY10" fmla="*/ 1464241 h 1480904"/>
              <a:gd name="connsiteX11" fmla="*/ 1457911 w 1774904"/>
              <a:gd name="connsiteY11" fmla="*/ 1332085 h 1480904"/>
              <a:gd name="connsiteX12" fmla="*/ 1728574 w 1774904"/>
              <a:gd name="connsiteY12" fmla="*/ 1068738 h 1480904"/>
              <a:gd name="connsiteX13" fmla="*/ 1735889 w 1774904"/>
              <a:gd name="connsiteY13" fmla="*/ 702978 h 1480904"/>
              <a:gd name="connsiteX14" fmla="*/ 1504331 w 1774904"/>
              <a:gd name="connsiteY14" fmla="*/ 273540 h 1480904"/>
              <a:gd name="connsiteX15" fmla="*/ 1072283 w 1774904"/>
              <a:gd name="connsiteY15" fmla="*/ 48272 h 1480904"/>
              <a:gd name="connsiteX16" fmla="*/ 568227 w 1774904"/>
              <a:gd name="connsiteY16" fmla="*/ 16090 h 1480904"/>
              <a:gd name="connsiteX17" fmla="*/ 136180 w 1774904"/>
              <a:gd name="connsiteY17" fmla="*/ 144814 h 1480904"/>
              <a:gd name="connsiteX18" fmla="*/ 28168 w 1774904"/>
              <a:gd name="connsiteY18" fmla="*/ 241357 h 1480904"/>
              <a:gd name="connsiteX0" fmla="*/ 1504332 w 1774904"/>
              <a:gd name="connsiteY0" fmla="*/ 884981 h 1480904"/>
              <a:gd name="connsiteX1" fmla="*/ 1432324 w 1774904"/>
              <a:gd name="connsiteY1" fmla="*/ 659713 h 1480904"/>
              <a:gd name="connsiteX2" fmla="*/ 1144292 w 1774904"/>
              <a:gd name="connsiteY2" fmla="*/ 370083 h 1480904"/>
              <a:gd name="connsiteX3" fmla="*/ 712244 w 1774904"/>
              <a:gd name="connsiteY3" fmla="*/ 273539 h 1480904"/>
              <a:gd name="connsiteX4" fmla="*/ 302110 w 1774904"/>
              <a:gd name="connsiteY4" fmla="*/ 373794 h 1480904"/>
              <a:gd name="connsiteX5" fmla="*/ 89969 w 1774904"/>
              <a:gd name="connsiteY5" fmla="*/ 593250 h 1480904"/>
              <a:gd name="connsiteX6" fmla="*/ 68023 w 1774904"/>
              <a:gd name="connsiteY6" fmla="*/ 907804 h 1480904"/>
              <a:gd name="connsiteX7" fmla="*/ 177751 w 1774904"/>
              <a:gd name="connsiteY7" fmla="*/ 1207727 h 1480904"/>
              <a:gd name="connsiteX8" fmla="*/ 496220 w 1774904"/>
              <a:gd name="connsiteY8" fmla="*/ 1432060 h 1480904"/>
              <a:gd name="connsiteX9" fmla="*/ 1000276 w 1774904"/>
              <a:gd name="connsiteY9" fmla="*/ 1464241 h 1480904"/>
              <a:gd name="connsiteX10" fmla="*/ 1457911 w 1774904"/>
              <a:gd name="connsiteY10" fmla="*/ 1332085 h 1480904"/>
              <a:gd name="connsiteX11" fmla="*/ 1728574 w 1774904"/>
              <a:gd name="connsiteY11" fmla="*/ 1068738 h 1480904"/>
              <a:gd name="connsiteX12" fmla="*/ 1735889 w 1774904"/>
              <a:gd name="connsiteY12" fmla="*/ 702978 h 1480904"/>
              <a:gd name="connsiteX13" fmla="*/ 1504331 w 1774904"/>
              <a:gd name="connsiteY13" fmla="*/ 273540 h 1480904"/>
              <a:gd name="connsiteX14" fmla="*/ 1072283 w 1774904"/>
              <a:gd name="connsiteY14" fmla="*/ 48272 h 1480904"/>
              <a:gd name="connsiteX15" fmla="*/ 568227 w 1774904"/>
              <a:gd name="connsiteY15" fmla="*/ 16090 h 1480904"/>
              <a:gd name="connsiteX16" fmla="*/ 136180 w 1774904"/>
              <a:gd name="connsiteY16" fmla="*/ 144814 h 1480904"/>
              <a:gd name="connsiteX17" fmla="*/ 28168 w 1774904"/>
              <a:gd name="connsiteY17" fmla="*/ 241357 h 1480904"/>
              <a:gd name="connsiteX0" fmla="*/ 1504331 w 1774904"/>
              <a:gd name="connsiteY0" fmla="*/ 852800 h 1480904"/>
              <a:gd name="connsiteX1" fmla="*/ 1432324 w 1774904"/>
              <a:gd name="connsiteY1" fmla="*/ 659713 h 1480904"/>
              <a:gd name="connsiteX2" fmla="*/ 1144292 w 1774904"/>
              <a:gd name="connsiteY2" fmla="*/ 370083 h 1480904"/>
              <a:gd name="connsiteX3" fmla="*/ 712244 w 1774904"/>
              <a:gd name="connsiteY3" fmla="*/ 273539 h 1480904"/>
              <a:gd name="connsiteX4" fmla="*/ 302110 w 1774904"/>
              <a:gd name="connsiteY4" fmla="*/ 373794 h 1480904"/>
              <a:gd name="connsiteX5" fmla="*/ 89969 w 1774904"/>
              <a:gd name="connsiteY5" fmla="*/ 593250 h 1480904"/>
              <a:gd name="connsiteX6" fmla="*/ 68023 w 1774904"/>
              <a:gd name="connsiteY6" fmla="*/ 907804 h 1480904"/>
              <a:gd name="connsiteX7" fmla="*/ 177751 w 1774904"/>
              <a:gd name="connsiteY7" fmla="*/ 1207727 h 1480904"/>
              <a:gd name="connsiteX8" fmla="*/ 496220 w 1774904"/>
              <a:gd name="connsiteY8" fmla="*/ 1432060 h 1480904"/>
              <a:gd name="connsiteX9" fmla="*/ 1000276 w 1774904"/>
              <a:gd name="connsiteY9" fmla="*/ 1464241 h 1480904"/>
              <a:gd name="connsiteX10" fmla="*/ 1457911 w 1774904"/>
              <a:gd name="connsiteY10" fmla="*/ 1332085 h 1480904"/>
              <a:gd name="connsiteX11" fmla="*/ 1728574 w 1774904"/>
              <a:gd name="connsiteY11" fmla="*/ 1068738 h 1480904"/>
              <a:gd name="connsiteX12" fmla="*/ 1735889 w 1774904"/>
              <a:gd name="connsiteY12" fmla="*/ 702978 h 1480904"/>
              <a:gd name="connsiteX13" fmla="*/ 1504331 w 1774904"/>
              <a:gd name="connsiteY13" fmla="*/ 273540 h 1480904"/>
              <a:gd name="connsiteX14" fmla="*/ 1072283 w 1774904"/>
              <a:gd name="connsiteY14" fmla="*/ 48272 h 1480904"/>
              <a:gd name="connsiteX15" fmla="*/ 568227 w 1774904"/>
              <a:gd name="connsiteY15" fmla="*/ 16090 h 1480904"/>
              <a:gd name="connsiteX16" fmla="*/ 136180 w 1774904"/>
              <a:gd name="connsiteY16" fmla="*/ 144814 h 1480904"/>
              <a:gd name="connsiteX17" fmla="*/ 28168 w 1774904"/>
              <a:gd name="connsiteY17" fmla="*/ 241357 h 1480904"/>
              <a:gd name="connsiteX0" fmla="*/ 1504331 w 1774904"/>
              <a:gd name="connsiteY0" fmla="*/ 852800 h 1480904"/>
              <a:gd name="connsiteX1" fmla="*/ 1468327 w 1774904"/>
              <a:gd name="connsiteY1" fmla="*/ 659713 h 1480904"/>
              <a:gd name="connsiteX2" fmla="*/ 1144292 w 1774904"/>
              <a:gd name="connsiteY2" fmla="*/ 370083 h 1480904"/>
              <a:gd name="connsiteX3" fmla="*/ 712244 w 1774904"/>
              <a:gd name="connsiteY3" fmla="*/ 273539 h 1480904"/>
              <a:gd name="connsiteX4" fmla="*/ 302110 w 1774904"/>
              <a:gd name="connsiteY4" fmla="*/ 373794 h 1480904"/>
              <a:gd name="connsiteX5" fmla="*/ 89969 w 1774904"/>
              <a:gd name="connsiteY5" fmla="*/ 593250 h 1480904"/>
              <a:gd name="connsiteX6" fmla="*/ 68023 w 1774904"/>
              <a:gd name="connsiteY6" fmla="*/ 907804 h 1480904"/>
              <a:gd name="connsiteX7" fmla="*/ 177751 w 1774904"/>
              <a:gd name="connsiteY7" fmla="*/ 1207727 h 1480904"/>
              <a:gd name="connsiteX8" fmla="*/ 496220 w 1774904"/>
              <a:gd name="connsiteY8" fmla="*/ 1432060 h 1480904"/>
              <a:gd name="connsiteX9" fmla="*/ 1000276 w 1774904"/>
              <a:gd name="connsiteY9" fmla="*/ 1464241 h 1480904"/>
              <a:gd name="connsiteX10" fmla="*/ 1457911 w 1774904"/>
              <a:gd name="connsiteY10" fmla="*/ 1332085 h 1480904"/>
              <a:gd name="connsiteX11" fmla="*/ 1728574 w 1774904"/>
              <a:gd name="connsiteY11" fmla="*/ 1068738 h 1480904"/>
              <a:gd name="connsiteX12" fmla="*/ 1735889 w 1774904"/>
              <a:gd name="connsiteY12" fmla="*/ 702978 h 1480904"/>
              <a:gd name="connsiteX13" fmla="*/ 1504331 w 1774904"/>
              <a:gd name="connsiteY13" fmla="*/ 273540 h 1480904"/>
              <a:gd name="connsiteX14" fmla="*/ 1072283 w 1774904"/>
              <a:gd name="connsiteY14" fmla="*/ 48272 h 1480904"/>
              <a:gd name="connsiteX15" fmla="*/ 568227 w 1774904"/>
              <a:gd name="connsiteY15" fmla="*/ 16090 h 1480904"/>
              <a:gd name="connsiteX16" fmla="*/ 136180 w 1774904"/>
              <a:gd name="connsiteY16" fmla="*/ 144814 h 1480904"/>
              <a:gd name="connsiteX17" fmla="*/ 28168 w 1774904"/>
              <a:gd name="connsiteY17" fmla="*/ 241357 h 1480904"/>
              <a:gd name="connsiteX0" fmla="*/ 1504331 w 1774904"/>
              <a:gd name="connsiteY0" fmla="*/ 852800 h 1480904"/>
              <a:gd name="connsiteX1" fmla="*/ 1468327 w 1774904"/>
              <a:gd name="connsiteY1" fmla="*/ 659713 h 1480904"/>
              <a:gd name="connsiteX2" fmla="*/ 1144292 w 1774904"/>
              <a:gd name="connsiteY2" fmla="*/ 370083 h 1480904"/>
              <a:gd name="connsiteX3" fmla="*/ 712244 w 1774904"/>
              <a:gd name="connsiteY3" fmla="*/ 273539 h 1480904"/>
              <a:gd name="connsiteX4" fmla="*/ 302110 w 1774904"/>
              <a:gd name="connsiteY4" fmla="*/ 373794 h 1480904"/>
              <a:gd name="connsiteX5" fmla="*/ 89969 w 1774904"/>
              <a:gd name="connsiteY5" fmla="*/ 593250 h 1480904"/>
              <a:gd name="connsiteX6" fmla="*/ 68023 w 1774904"/>
              <a:gd name="connsiteY6" fmla="*/ 907804 h 1480904"/>
              <a:gd name="connsiteX7" fmla="*/ 177751 w 1774904"/>
              <a:gd name="connsiteY7" fmla="*/ 1207727 h 1480904"/>
              <a:gd name="connsiteX8" fmla="*/ 496220 w 1774904"/>
              <a:gd name="connsiteY8" fmla="*/ 1432060 h 1480904"/>
              <a:gd name="connsiteX9" fmla="*/ 1000276 w 1774904"/>
              <a:gd name="connsiteY9" fmla="*/ 1464241 h 1480904"/>
              <a:gd name="connsiteX10" fmla="*/ 1457911 w 1774904"/>
              <a:gd name="connsiteY10" fmla="*/ 1332085 h 1480904"/>
              <a:gd name="connsiteX11" fmla="*/ 1728574 w 1774904"/>
              <a:gd name="connsiteY11" fmla="*/ 1068738 h 1480904"/>
              <a:gd name="connsiteX12" fmla="*/ 1735889 w 1774904"/>
              <a:gd name="connsiteY12" fmla="*/ 702978 h 1480904"/>
              <a:gd name="connsiteX13" fmla="*/ 1504331 w 1774904"/>
              <a:gd name="connsiteY13" fmla="*/ 273540 h 1480904"/>
              <a:gd name="connsiteX14" fmla="*/ 1072283 w 1774904"/>
              <a:gd name="connsiteY14" fmla="*/ 48272 h 1480904"/>
              <a:gd name="connsiteX15" fmla="*/ 568227 w 1774904"/>
              <a:gd name="connsiteY15" fmla="*/ 16090 h 1480904"/>
              <a:gd name="connsiteX16" fmla="*/ 136180 w 1774904"/>
              <a:gd name="connsiteY16" fmla="*/ 144814 h 1480904"/>
              <a:gd name="connsiteX17" fmla="*/ 28168 w 1774904"/>
              <a:gd name="connsiteY17" fmla="*/ 241357 h 1480904"/>
              <a:gd name="connsiteX0" fmla="*/ 1504331 w 1774904"/>
              <a:gd name="connsiteY0" fmla="*/ 852800 h 1480904"/>
              <a:gd name="connsiteX1" fmla="*/ 1468327 w 1774904"/>
              <a:gd name="connsiteY1" fmla="*/ 659713 h 1480904"/>
              <a:gd name="connsiteX2" fmla="*/ 1180295 w 1774904"/>
              <a:gd name="connsiteY2" fmla="*/ 370083 h 1480904"/>
              <a:gd name="connsiteX3" fmla="*/ 712244 w 1774904"/>
              <a:gd name="connsiteY3" fmla="*/ 273539 h 1480904"/>
              <a:gd name="connsiteX4" fmla="*/ 302110 w 1774904"/>
              <a:gd name="connsiteY4" fmla="*/ 373794 h 1480904"/>
              <a:gd name="connsiteX5" fmla="*/ 89969 w 1774904"/>
              <a:gd name="connsiteY5" fmla="*/ 593250 h 1480904"/>
              <a:gd name="connsiteX6" fmla="*/ 68023 w 1774904"/>
              <a:gd name="connsiteY6" fmla="*/ 907804 h 1480904"/>
              <a:gd name="connsiteX7" fmla="*/ 177751 w 1774904"/>
              <a:gd name="connsiteY7" fmla="*/ 1207727 h 1480904"/>
              <a:gd name="connsiteX8" fmla="*/ 496220 w 1774904"/>
              <a:gd name="connsiteY8" fmla="*/ 1432060 h 1480904"/>
              <a:gd name="connsiteX9" fmla="*/ 1000276 w 1774904"/>
              <a:gd name="connsiteY9" fmla="*/ 1464241 h 1480904"/>
              <a:gd name="connsiteX10" fmla="*/ 1457911 w 1774904"/>
              <a:gd name="connsiteY10" fmla="*/ 1332085 h 1480904"/>
              <a:gd name="connsiteX11" fmla="*/ 1728574 w 1774904"/>
              <a:gd name="connsiteY11" fmla="*/ 1068738 h 1480904"/>
              <a:gd name="connsiteX12" fmla="*/ 1735889 w 1774904"/>
              <a:gd name="connsiteY12" fmla="*/ 702978 h 1480904"/>
              <a:gd name="connsiteX13" fmla="*/ 1504331 w 1774904"/>
              <a:gd name="connsiteY13" fmla="*/ 273540 h 1480904"/>
              <a:gd name="connsiteX14" fmla="*/ 1072283 w 1774904"/>
              <a:gd name="connsiteY14" fmla="*/ 48272 h 1480904"/>
              <a:gd name="connsiteX15" fmla="*/ 568227 w 1774904"/>
              <a:gd name="connsiteY15" fmla="*/ 16090 h 1480904"/>
              <a:gd name="connsiteX16" fmla="*/ 136180 w 1774904"/>
              <a:gd name="connsiteY16" fmla="*/ 144814 h 1480904"/>
              <a:gd name="connsiteX17" fmla="*/ 28168 w 1774904"/>
              <a:gd name="connsiteY17" fmla="*/ 241357 h 1480904"/>
              <a:gd name="connsiteX0" fmla="*/ 1540336 w 1810909"/>
              <a:gd name="connsiteY0" fmla="*/ 852800 h 1480904"/>
              <a:gd name="connsiteX1" fmla="*/ 1504332 w 1810909"/>
              <a:gd name="connsiteY1" fmla="*/ 659713 h 1480904"/>
              <a:gd name="connsiteX2" fmla="*/ 1216300 w 1810909"/>
              <a:gd name="connsiteY2" fmla="*/ 370083 h 1480904"/>
              <a:gd name="connsiteX3" fmla="*/ 748249 w 1810909"/>
              <a:gd name="connsiteY3" fmla="*/ 273539 h 1480904"/>
              <a:gd name="connsiteX4" fmla="*/ 338115 w 1810909"/>
              <a:gd name="connsiteY4" fmla="*/ 373794 h 1480904"/>
              <a:gd name="connsiteX5" fmla="*/ 125974 w 1810909"/>
              <a:gd name="connsiteY5" fmla="*/ 593250 h 1480904"/>
              <a:gd name="connsiteX6" fmla="*/ 104028 w 1810909"/>
              <a:gd name="connsiteY6" fmla="*/ 907804 h 1480904"/>
              <a:gd name="connsiteX7" fmla="*/ 213756 w 1810909"/>
              <a:gd name="connsiteY7" fmla="*/ 1207727 h 1480904"/>
              <a:gd name="connsiteX8" fmla="*/ 532225 w 1810909"/>
              <a:gd name="connsiteY8" fmla="*/ 1432060 h 1480904"/>
              <a:gd name="connsiteX9" fmla="*/ 1036281 w 1810909"/>
              <a:gd name="connsiteY9" fmla="*/ 1464241 h 1480904"/>
              <a:gd name="connsiteX10" fmla="*/ 1493916 w 1810909"/>
              <a:gd name="connsiteY10" fmla="*/ 1332085 h 1480904"/>
              <a:gd name="connsiteX11" fmla="*/ 1764579 w 1810909"/>
              <a:gd name="connsiteY11" fmla="*/ 1068738 h 1480904"/>
              <a:gd name="connsiteX12" fmla="*/ 1771894 w 1810909"/>
              <a:gd name="connsiteY12" fmla="*/ 702978 h 1480904"/>
              <a:gd name="connsiteX13" fmla="*/ 1540336 w 1810909"/>
              <a:gd name="connsiteY13" fmla="*/ 273540 h 1480904"/>
              <a:gd name="connsiteX14" fmla="*/ 1108288 w 1810909"/>
              <a:gd name="connsiteY14" fmla="*/ 48272 h 1480904"/>
              <a:gd name="connsiteX15" fmla="*/ 604232 w 1810909"/>
              <a:gd name="connsiteY15" fmla="*/ 16090 h 1480904"/>
              <a:gd name="connsiteX16" fmla="*/ 172185 w 1810909"/>
              <a:gd name="connsiteY16" fmla="*/ 144814 h 1480904"/>
              <a:gd name="connsiteX17" fmla="*/ 28168 w 1810909"/>
              <a:gd name="connsiteY17" fmla="*/ 241358 h 1480904"/>
              <a:gd name="connsiteX0" fmla="*/ 1540336 w 1810909"/>
              <a:gd name="connsiteY0" fmla="*/ 847436 h 1475540"/>
              <a:gd name="connsiteX1" fmla="*/ 1504332 w 1810909"/>
              <a:gd name="connsiteY1" fmla="*/ 654349 h 1475540"/>
              <a:gd name="connsiteX2" fmla="*/ 1216300 w 1810909"/>
              <a:gd name="connsiteY2" fmla="*/ 364719 h 1475540"/>
              <a:gd name="connsiteX3" fmla="*/ 748249 w 1810909"/>
              <a:gd name="connsiteY3" fmla="*/ 268175 h 1475540"/>
              <a:gd name="connsiteX4" fmla="*/ 338115 w 1810909"/>
              <a:gd name="connsiteY4" fmla="*/ 368430 h 1475540"/>
              <a:gd name="connsiteX5" fmla="*/ 125974 w 1810909"/>
              <a:gd name="connsiteY5" fmla="*/ 587886 h 1475540"/>
              <a:gd name="connsiteX6" fmla="*/ 104028 w 1810909"/>
              <a:gd name="connsiteY6" fmla="*/ 902440 h 1475540"/>
              <a:gd name="connsiteX7" fmla="*/ 213756 w 1810909"/>
              <a:gd name="connsiteY7" fmla="*/ 1202363 h 1475540"/>
              <a:gd name="connsiteX8" fmla="*/ 532225 w 1810909"/>
              <a:gd name="connsiteY8" fmla="*/ 1426696 h 1475540"/>
              <a:gd name="connsiteX9" fmla="*/ 1036281 w 1810909"/>
              <a:gd name="connsiteY9" fmla="*/ 1458877 h 1475540"/>
              <a:gd name="connsiteX10" fmla="*/ 1493916 w 1810909"/>
              <a:gd name="connsiteY10" fmla="*/ 1326721 h 1475540"/>
              <a:gd name="connsiteX11" fmla="*/ 1764579 w 1810909"/>
              <a:gd name="connsiteY11" fmla="*/ 1063374 h 1475540"/>
              <a:gd name="connsiteX12" fmla="*/ 1771894 w 1810909"/>
              <a:gd name="connsiteY12" fmla="*/ 697614 h 1475540"/>
              <a:gd name="connsiteX13" fmla="*/ 1540336 w 1810909"/>
              <a:gd name="connsiteY13" fmla="*/ 268176 h 1475540"/>
              <a:gd name="connsiteX14" fmla="*/ 1108288 w 1810909"/>
              <a:gd name="connsiteY14" fmla="*/ 42908 h 1475540"/>
              <a:gd name="connsiteX15" fmla="*/ 604232 w 1810909"/>
              <a:gd name="connsiteY15" fmla="*/ 10726 h 1475540"/>
              <a:gd name="connsiteX16" fmla="*/ 244193 w 1810909"/>
              <a:gd name="connsiteY16" fmla="*/ 75089 h 1475540"/>
              <a:gd name="connsiteX17" fmla="*/ 28168 w 1810909"/>
              <a:gd name="connsiteY17" fmla="*/ 235994 h 1475540"/>
              <a:gd name="connsiteX0" fmla="*/ 1540336 w 1810909"/>
              <a:gd name="connsiteY0" fmla="*/ 874253 h 1502357"/>
              <a:gd name="connsiteX1" fmla="*/ 1504332 w 1810909"/>
              <a:gd name="connsiteY1" fmla="*/ 681166 h 1502357"/>
              <a:gd name="connsiteX2" fmla="*/ 1216300 w 1810909"/>
              <a:gd name="connsiteY2" fmla="*/ 391536 h 1502357"/>
              <a:gd name="connsiteX3" fmla="*/ 748249 w 1810909"/>
              <a:gd name="connsiteY3" fmla="*/ 294992 h 1502357"/>
              <a:gd name="connsiteX4" fmla="*/ 338115 w 1810909"/>
              <a:gd name="connsiteY4" fmla="*/ 395247 h 1502357"/>
              <a:gd name="connsiteX5" fmla="*/ 125974 w 1810909"/>
              <a:gd name="connsiteY5" fmla="*/ 614703 h 1502357"/>
              <a:gd name="connsiteX6" fmla="*/ 104028 w 1810909"/>
              <a:gd name="connsiteY6" fmla="*/ 929257 h 1502357"/>
              <a:gd name="connsiteX7" fmla="*/ 213756 w 1810909"/>
              <a:gd name="connsiteY7" fmla="*/ 1229180 h 1502357"/>
              <a:gd name="connsiteX8" fmla="*/ 532225 w 1810909"/>
              <a:gd name="connsiteY8" fmla="*/ 1453513 h 1502357"/>
              <a:gd name="connsiteX9" fmla="*/ 1036281 w 1810909"/>
              <a:gd name="connsiteY9" fmla="*/ 1485694 h 1502357"/>
              <a:gd name="connsiteX10" fmla="*/ 1493916 w 1810909"/>
              <a:gd name="connsiteY10" fmla="*/ 1353538 h 1502357"/>
              <a:gd name="connsiteX11" fmla="*/ 1764579 w 1810909"/>
              <a:gd name="connsiteY11" fmla="*/ 1090191 h 1502357"/>
              <a:gd name="connsiteX12" fmla="*/ 1771894 w 1810909"/>
              <a:gd name="connsiteY12" fmla="*/ 724431 h 1502357"/>
              <a:gd name="connsiteX13" fmla="*/ 1540336 w 1810909"/>
              <a:gd name="connsiteY13" fmla="*/ 294993 h 1502357"/>
              <a:gd name="connsiteX14" fmla="*/ 1108288 w 1810909"/>
              <a:gd name="connsiteY14" fmla="*/ 69725 h 1502357"/>
              <a:gd name="connsiteX15" fmla="*/ 640237 w 1810909"/>
              <a:gd name="connsiteY15" fmla="*/ 5363 h 1502357"/>
              <a:gd name="connsiteX16" fmla="*/ 244193 w 1810909"/>
              <a:gd name="connsiteY16" fmla="*/ 101906 h 1502357"/>
              <a:gd name="connsiteX17" fmla="*/ 28168 w 1810909"/>
              <a:gd name="connsiteY17" fmla="*/ 262811 h 1502357"/>
              <a:gd name="connsiteX0" fmla="*/ 1540336 w 1810909"/>
              <a:gd name="connsiteY0" fmla="*/ 884981 h 1513085"/>
              <a:gd name="connsiteX1" fmla="*/ 1504332 w 1810909"/>
              <a:gd name="connsiteY1" fmla="*/ 691894 h 1513085"/>
              <a:gd name="connsiteX2" fmla="*/ 1216300 w 1810909"/>
              <a:gd name="connsiteY2" fmla="*/ 402264 h 1513085"/>
              <a:gd name="connsiteX3" fmla="*/ 748249 w 1810909"/>
              <a:gd name="connsiteY3" fmla="*/ 305720 h 1513085"/>
              <a:gd name="connsiteX4" fmla="*/ 338115 w 1810909"/>
              <a:gd name="connsiteY4" fmla="*/ 405975 h 1513085"/>
              <a:gd name="connsiteX5" fmla="*/ 125974 w 1810909"/>
              <a:gd name="connsiteY5" fmla="*/ 625431 h 1513085"/>
              <a:gd name="connsiteX6" fmla="*/ 104028 w 1810909"/>
              <a:gd name="connsiteY6" fmla="*/ 939985 h 1513085"/>
              <a:gd name="connsiteX7" fmla="*/ 213756 w 1810909"/>
              <a:gd name="connsiteY7" fmla="*/ 1239908 h 1513085"/>
              <a:gd name="connsiteX8" fmla="*/ 532225 w 1810909"/>
              <a:gd name="connsiteY8" fmla="*/ 1464241 h 1513085"/>
              <a:gd name="connsiteX9" fmla="*/ 1036281 w 1810909"/>
              <a:gd name="connsiteY9" fmla="*/ 1496422 h 1513085"/>
              <a:gd name="connsiteX10" fmla="*/ 1493916 w 1810909"/>
              <a:gd name="connsiteY10" fmla="*/ 1364266 h 1513085"/>
              <a:gd name="connsiteX11" fmla="*/ 1764579 w 1810909"/>
              <a:gd name="connsiteY11" fmla="*/ 1100919 h 1513085"/>
              <a:gd name="connsiteX12" fmla="*/ 1771894 w 1810909"/>
              <a:gd name="connsiteY12" fmla="*/ 735159 h 1513085"/>
              <a:gd name="connsiteX13" fmla="*/ 1540336 w 1810909"/>
              <a:gd name="connsiteY13" fmla="*/ 305721 h 1513085"/>
              <a:gd name="connsiteX14" fmla="*/ 1108289 w 1810909"/>
              <a:gd name="connsiteY14" fmla="*/ 48272 h 1513085"/>
              <a:gd name="connsiteX15" fmla="*/ 640237 w 1810909"/>
              <a:gd name="connsiteY15" fmla="*/ 16091 h 1513085"/>
              <a:gd name="connsiteX16" fmla="*/ 244193 w 1810909"/>
              <a:gd name="connsiteY16" fmla="*/ 112634 h 1513085"/>
              <a:gd name="connsiteX17" fmla="*/ 28168 w 1810909"/>
              <a:gd name="connsiteY17" fmla="*/ 273539 h 1513085"/>
              <a:gd name="connsiteX0" fmla="*/ 1540336 w 1801898"/>
              <a:gd name="connsiteY0" fmla="*/ 884981 h 1513085"/>
              <a:gd name="connsiteX1" fmla="*/ 1504332 w 1801898"/>
              <a:gd name="connsiteY1" fmla="*/ 691894 h 1513085"/>
              <a:gd name="connsiteX2" fmla="*/ 1216300 w 1801898"/>
              <a:gd name="connsiteY2" fmla="*/ 402264 h 1513085"/>
              <a:gd name="connsiteX3" fmla="*/ 748249 w 1801898"/>
              <a:gd name="connsiteY3" fmla="*/ 305720 h 1513085"/>
              <a:gd name="connsiteX4" fmla="*/ 338115 w 1801898"/>
              <a:gd name="connsiteY4" fmla="*/ 405975 h 1513085"/>
              <a:gd name="connsiteX5" fmla="*/ 125974 w 1801898"/>
              <a:gd name="connsiteY5" fmla="*/ 625431 h 1513085"/>
              <a:gd name="connsiteX6" fmla="*/ 104028 w 1801898"/>
              <a:gd name="connsiteY6" fmla="*/ 939985 h 1513085"/>
              <a:gd name="connsiteX7" fmla="*/ 213756 w 1801898"/>
              <a:gd name="connsiteY7" fmla="*/ 1239908 h 1513085"/>
              <a:gd name="connsiteX8" fmla="*/ 532225 w 1801898"/>
              <a:gd name="connsiteY8" fmla="*/ 1464241 h 1513085"/>
              <a:gd name="connsiteX9" fmla="*/ 1036281 w 1801898"/>
              <a:gd name="connsiteY9" fmla="*/ 1496422 h 1513085"/>
              <a:gd name="connsiteX10" fmla="*/ 1493916 w 1801898"/>
              <a:gd name="connsiteY10" fmla="*/ 1364266 h 1513085"/>
              <a:gd name="connsiteX11" fmla="*/ 1720357 w 1801898"/>
              <a:gd name="connsiteY11" fmla="*/ 1110249 h 1513085"/>
              <a:gd name="connsiteX12" fmla="*/ 1771894 w 1801898"/>
              <a:gd name="connsiteY12" fmla="*/ 735159 h 1513085"/>
              <a:gd name="connsiteX13" fmla="*/ 1540336 w 1801898"/>
              <a:gd name="connsiteY13" fmla="*/ 305721 h 1513085"/>
              <a:gd name="connsiteX14" fmla="*/ 1108289 w 1801898"/>
              <a:gd name="connsiteY14" fmla="*/ 48272 h 1513085"/>
              <a:gd name="connsiteX15" fmla="*/ 640237 w 1801898"/>
              <a:gd name="connsiteY15" fmla="*/ 16091 h 1513085"/>
              <a:gd name="connsiteX16" fmla="*/ 244193 w 1801898"/>
              <a:gd name="connsiteY16" fmla="*/ 112634 h 1513085"/>
              <a:gd name="connsiteX17" fmla="*/ 28168 w 1801898"/>
              <a:gd name="connsiteY17" fmla="*/ 273539 h 1513085"/>
              <a:gd name="connsiteX0" fmla="*/ 1568504 w 1830066"/>
              <a:gd name="connsiteY0" fmla="*/ 884981 h 1513085"/>
              <a:gd name="connsiteX1" fmla="*/ 1532500 w 1830066"/>
              <a:gd name="connsiteY1" fmla="*/ 691894 h 1513085"/>
              <a:gd name="connsiteX2" fmla="*/ 1244468 w 1830066"/>
              <a:gd name="connsiteY2" fmla="*/ 402264 h 1513085"/>
              <a:gd name="connsiteX3" fmla="*/ 776417 w 1830066"/>
              <a:gd name="connsiteY3" fmla="*/ 305720 h 1513085"/>
              <a:gd name="connsiteX4" fmla="*/ 366283 w 1830066"/>
              <a:gd name="connsiteY4" fmla="*/ 405975 h 1513085"/>
              <a:gd name="connsiteX5" fmla="*/ 154142 w 1830066"/>
              <a:gd name="connsiteY5" fmla="*/ 625431 h 1513085"/>
              <a:gd name="connsiteX6" fmla="*/ 132196 w 1830066"/>
              <a:gd name="connsiteY6" fmla="*/ 939985 h 1513085"/>
              <a:gd name="connsiteX7" fmla="*/ 241924 w 1830066"/>
              <a:gd name="connsiteY7" fmla="*/ 1239908 h 1513085"/>
              <a:gd name="connsiteX8" fmla="*/ 560393 w 1830066"/>
              <a:gd name="connsiteY8" fmla="*/ 1464241 h 1513085"/>
              <a:gd name="connsiteX9" fmla="*/ 1064449 w 1830066"/>
              <a:gd name="connsiteY9" fmla="*/ 1496422 h 1513085"/>
              <a:gd name="connsiteX10" fmla="*/ 1522084 w 1830066"/>
              <a:gd name="connsiteY10" fmla="*/ 1364266 h 1513085"/>
              <a:gd name="connsiteX11" fmla="*/ 1748525 w 1830066"/>
              <a:gd name="connsiteY11" fmla="*/ 1110249 h 1513085"/>
              <a:gd name="connsiteX12" fmla="*/ 1800062 w 1830066"/>
              <a:gd name="connsiteY12" fmla="*/ 735159 h 1513085"/>
              <a:gd name="connsiteX13" fmla="*/ 1568504 w 1830066"/>
              <a:gd name="connsiteY13" fmla="*/ 305721 h 1513085"/>
              <a:gd name="connsiteX14" fmla="*/ 1136457 w 1830066"/>
              <a:gd name="connsiteY14" fmla="*/ 48272 h 1513085"/>
              <a:gd name="connsiteX15" fmla="*/ 668405 w 1830066"/>
              <a:gd name="connsiteY15" fmla="*/ 16091 h 1513085"/>
              <a:gd name="connsiteX16" fmla="*/ 272361 w 1830066"/>
              <a:gd name="connsiteY16" fmla="*/ 112634 h 1513085"/>
              <a:gd name="connsiteX17" fmla="*/ 28168 w 1830066"/>
              <a:gd name="connsiteY17" fmla="*/ 257449 h 1513085"/>
              <a:gd name="connsiteX0" fmla="*/ 1568504 w 1830066"/>
              <a:gd name="connsiteY0" fmla="*/ 884981 h 1513085"/>
              <a:gd name="connsiteX1" fmla="*/ 1532500 w 1830066"/>
              <a:gd name="connsiteY1" fmla="*/ 691894 h 1513085"/>
              <a:gd name="connsiteX2" fmla="*/ 1244468 w 1830066"/>
              <a:gd name="connsiteY2" fmla="*/ 402264 h 1513085"/>
              <a:gd name="connsiteX3" fmla="*/ 776417 w 1830066"/>
              <a:gd name="connsiteY3" fmla="*/ 305720 h 1513085"/>
              <a:gd name="connsiteX4" fmla="*/ 366283 w 1830066"/>
              <a:gd name="connsiteY4" fmla="*/ 405975 h 1513085"/>
              <a:gd name="connsiteX5" fmla="*/ 154142 w 1830066"/>
              <a:gd name="connsiteY5" fmla="*/ 625431 h 1513085"/>
              <a:gd name="connsiteX6" fmla="*/ 132196 w 1830066"/>
              <a:gd name="connsiteY6" fmla="*/ 939985 h 1513085"/>
              <a:gd name="connsiteX7" fmla="*/ 241924 w 1830066"/>
              <a:gd name="connsiteY7" fmla="*/ 1239908 h 1513085"/>
              <a:gd name="connsiteX8" fmla="*/ 560393 w 1830066"/>
              <a:gd name="connsiteY8" fmla="*/ 1464241 h 1513085"/>
              <a:gd name="connsiteX9" fmla="*/ 1064449 w 1830066"/>
              <a:gd name="connsiteY9" fmla="*/ 1496422 h 1513085"/>
              <a:gd name="connsiteX10" fmla="*/ 1522084 w 1830066"/>
              <a:gd name="connsiteY10" fmla="*/ 1364266 h 1513085"/>
              <a:gd name="connsiteX11" fmla="*/ 1748525 w 1830066"/>
              <a:gd name="connsiteY11" fmla="*/ 1110249 h 1513085"/>
              <a:gd name="connsiteX12" fmla="*/ 1800062 w 1830066"/>
              <a:gd name="connsiteY12" fmla="*/ 735159 h 1513085"/>
              <a:gd name="connsiteX13" fmla="*/ 1568504 w 1830066"/>
              <a:gd name="connsiteY13" fmla="*/ 305721 h 1513085"/>
              <a:gd name="connsiteX14" fmla="*/ 1136457 w 1830066"/>
              <a:gd name="connsiteY14" fmla="*/ 48272 h 1513085"/>
              <a:gd name="connsiteX15" fmla="*/ 668405 w 1830066"/>
              <a:gd name="connsiteY15" fmla="*/ 16091 h 1513085"/>
              <a:gd name="connsiteX16" fmla="*/ 272361 w 1830066"/>
              <a:gd name="connsiteY16" fmla="*/ 112634 h 1513085"/>
              <a:gd name="connsiteX17" fmla="*/ 28168 w 1830066"/>
              <a:gd name="connsiteY17" fmla="*/ 225268 h 1513085"/>
              <a:gd name="connsiteX0" fmla="*/ 1568504 w 1830066"/>
              <a:gd name="connsiteY0" fmla="*/ 884981 h 1513085"/>
              <a:gd name="connsiteX1" fmla="*/ 1532500 w 1830066"/>
              <a:gd name="connsiteY1" fmla="*/ 691894 h 1513085"/>
              <a:gd name="connsiteX2" fmla="*/ 1244468 w 1830066"/>
              <a:gd name="connsiteY2" fmla="*/ 402264 h 1513085"/>
              <a:gd name="connsiteX3" fmla="*/ 776417 w 1830066"/>
              <a:gd name="connsiteY3" fmla="*/ 305720 h 1513085"/>
              <a:gd name="connsiteX4" fmla="*/ 366283 w 1830066"/>
              <a:gd name="connsiteY4" fmla="*/ 405975 h 1513085"/>
              <a:gd name="connsiteX5" fmla="*/ 154142 w 1830066"/>
              <a:gd name="connsiteY5" fmla="*/ 625431 h 1513085"/>
              <a:gd name="connsiteX6" fmla="*/ 132196 w 1830066"/>
              <a:gd name="connsiteY6" fmla="*/ 939985 h 1513085"/>
              <a:gd name="connsiteX7" fmla="*/ 241924 w 1830066"/>
              <a:gd name="connsiteY7" fmla="*/ 1239908 h 1513085"/>
              <a:gd name="connsiteX8" fmla="*/ 560393 w 1830066"/>
              <a:gd name="connsiteY8" fmla="*/ 1464241 h 1513085"/>
              <a:gd name="connsiteX9" fmla="*/ 1064449 w 1830066"/>
              <a:gd name="connsiteY9" fmla="*/ 1496422 h 1513085"/>
              <a:gd name="connsiteX10" fmla="*/ 1522084 w 1830066"/>
              <a:gd name="connsiteY10" fmla="*/ 1364266 h 1513085"/>
              <a:gd name="connsiteX11" fmla="*/ 1748525 w 1830066"/>
              <a:gd name="connsiteY11" fmla="*/ 1110249 h 1513085"/>
              <a:gd name="connsiteX12" fmla="*/ 1800062 w 1830066"/>
              <a:gd name="connsiteY12" fmla="*/ 735159 h 1513085"/>
              <a:gd name="connsiteX13" fmla="*/ 1568504 w 1830066"/>
              <a:gd name="connsiteY13" fmla="*/ 305721 h 1513085"/>
              <a:gd name="connsiteX14" fmla="*/ 1136457 w 1830066"/>
              <a:gd name="connsiteY14" fmla="*/ 48272 h 1513085"/>
              <a:gd name="connsiteX15" fmla="*/ 668405 w 1830066"/>
              <a:gd name="connsiteY15" fmla="*/ 16091 h 1513085"/>
              <a:gd name="connsiteX16" fmla="*/ 272361 w 1830066"/>
              <a:gd name="connsiteY16" fmla="*/ 112634 h 1513085"/>
              <a:gd name="connsiteX17" fmla="*/ 28168 w 1830066"/>
              <a:gd name="connsiteY17" fmla="*/ 257449 h 1513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30066" h="1513085">
                <a:moveTo>
                  <a:pt x="1568504" y="884981"/>
                </a:moveTo>
                <a:cubicBezTo>
                  <a:pt x="1556924" y="836317"/>
                  <a:pt x="1592507" y="772347"/>
                  <a:pt x="1532500" y="691894"/>
                </a:cubicBezTo>
                <a:cubicBezTo>
                  <a:pt x="1484350" y="568002"/>
                  <a:pt x="1370482" y="466626"/>
                  <a:pt x="1244468" y="402264"/>
                </a:cubicBezTo>
                <a:cubicBezTo>
                  <a:pt x="1118454" y="337902"/>
                  <a:pt x="922781" y="305102"/>
                  <a:pt x="776417" y="305720"/>
                </a:cubicBezTo>
                <a:cubicBezTo>
                  <a:pt x="630053" y="306339"/>
                  <a:pt x="469996" y="352690"/>
                  <a:pt x="366283" y="405975"/>
                </a:cubicBezTo>
                <a:cubicBezTo>
                  <a:pt x="262571" y="459260"/>
                  <a:pt x="193156" y="536429"/>
                  <a:pt x="154142" y="625431"/>
                </a:cubicBezTo>
                <a:cubicBezTo>
                  <a:pt x="115128" y="714433"/>
                  <a:pt x="117566" y="837572"/>
                  <a:pt x="132196" y="939985"/>
                </a:cubicBezTo>
                <a:cubicBezTo>
                  <a:pt x="146826" y="1042398"/>
                  <a:pt x="170558" y="1152532"/>
                  <a:pt x="241924" y="1239908"/>
                </a:cubicBezTo>
                <a:cubicBezTo>
                  <a:pt x="313290" y="1327284"/>
                  <a:pt x="423306" y="1421489"/>
                  <a:pt x="560393" y="1464241"/>
                </a:cubicBezTo>
                <a:cubicBezTo>
                  <a:pt x="697480" y="1506993"/>
                  <a:pt x="904167" y="1513085"/>
                  <a:pt x="1064449" y="1496422"/>
                </a:cubicBezTo>
                <a:cubicBezTo>
                  <a:pt x="1224731" y="1479760"/>
                  <a:pt x="1408071" y="1428628"/>
                  <a:pt x="1522084" y="1364266"/>
                </a:cubicBezTo>
                <a:cubicBezTo>
                  <a:pt x="1636097" y="1299904"/>
                  <a:pt x="1702195" y="1215100"/>
                  <a:pt x="1748525" y="1110249"/>
                </a:cubicBezTo>
                <a:cubicBezTo>
                  <a:pt x="1794855" y="1005398"/>
                  <a:pt x="1830066" y="869247"/>
                  <a:pt x="1800062" y="735159"/>
                </a:cubicBezTo>
                <a:cubicBezTo>
                  <a:pt x="1770058" y="601071"/>
                  <a:pt x="1679105" y="420202"/>
                  <a:pt x="1568504" y="305721"/>
                </a:cubicBezTo>
                <a:cubicBezTo>
                  <a:pt x="1457903" y="191240"/>
                  <a:pt x="1286474" y="96544"/>
                  <a:pt x="1136457" y="48272"/>
                </a:cubicBezTo>
                <a:cubicBezTo>
                  <a:pt x="986440" y="0"/>
                  <a:pt x="812421" y="5364"/>
                  <a:pt x="668405" y="16091"/>
                </a:cubicBezTo>
                <a:cubicBezTo>
                  <a:pt x="524389" y="26818"/>
                  <a:pt x="379067" y="72408"/>
                  <a:pt x="272361" y="112634"/>
                </a:cubicBezTo>
                <a:cubicBezTo>
                  <a:pt x="165655" y="152860"/>
                  <a:pt x="0" y="240635"/>
                  <a:pt x="28168" y="257449"/>
                </a:cubicBezTo>
              </a:path>
            </a:pathLst>
          </a:custGeom>
          <a:ln w="28575">
            <a:solidFill>
              <a:srgbClr val="00206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923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pSp>
        <p:nvGrpSpPr>
          <p:cNvPr id="2" name="Группа 81"/>
          <p:cNvGrpSpPr>
            <a:grpSpLocks/>
          </p:cNvGrpSpPr>
          <p:nvPr/>
        </p:nvGrpSpPr>
        <p:grpSpPr bwMode="auto">
          <a:xfrm>
            <a:off x="1008063" y="1196975"/>
            <a:ext cx="2087562" cy="1670050"/>
            <a:chOff x="1007604" y="1196752"/>
            <a:chExt cx="2088232" cy="1669715"/>
          </a:xfrm>
        </p:grpSpPr>
        <p:sp>
          <p:nvSpPr>
            <p:cNvPr id="74" name="Овал 73"/>
            <p:cNvSpPr/>
            <p:nvPr/>
          </p:nvSpPr>
          <p:spPr>
            <a:xfrm>
              <a:off x="1547527" y="1701476"/>
              <a:ext cx="107985" cy="107928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49247" name="TextBox 74"/>
            <p:cNvSpPr txBox="1">
              <a:spLocks noChangeArrowheads="1"/>
            </p:cNvSpPr>
            <p:nvPr/>
          </p:nvSpPr>
          <p:spPr bwMode="auto">
            <a:xfrm>
              <a:off x="1007604" y="1196752"/>
              <a:ext cx="46805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400" b="1">
                  <a:solidFill>
                    <a:srgbClr val="FF0000"/>
                  </a:solidFill>
                </a:rPr>
                <a:t>М</a:t>
              </a:r>
            </a:p>
          </p:txBody>
        </p:sp>
        <p:cxnSp>
          <p:nvCxnSpPr>
            <p:cNvPr id="77" name="Прямая соединительная линия 76"/>
            <p:cNvCxnSpPr>
              <a:stCxn id="74" idx="5"/>
            </p:cNvCxnSpPr>
            <p:nvPr/>
          </p:nvCxnSpPr>
          <p:spPr>
            <a:xfrm>
              <a:off x="1639632" y="1793532"/>
              <a:ext cx="1024266" cy="1058651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Полилиния 77"/>
            <p:cNvSpPr/>
            <p:nvPr/>
          </p:nvSpPr>
          <p:spPr>
            <a:xfrm>
              <a:off x="2411404" y="2456974"/>
              <a:ext cx="684432" cy="395209"/>
            </a:xfrm>
            <a:custGeom>
              <a:avLst/>
              <a:gdLst>
                <a:gd name="connsiteX0" fmla="*/ 855879 w 855879"/>
                <a:gd name="connsiteY0" fmla="*/ 384048 h 384048"/>
                <a:gd name="connsiteX1" fmla="*/ 811988 w 855879"/>
                <a:gd name="connsiteY1" fmla="*/ 252375 h 384048"/>
                <a:gd name="connsiteX2" fmla="*/ 672999 w 855879"/>
                <a:gd name="connsiteY2" fmla="*/ 128016 h 384048"/>
                <a:gd name="connsiteX3" fmla="*/ 460858 w 855879"/>
                <a:gd name="connsiteY3" fmla="*/ 25604 h 384048"/>
                <a:gd name="connsiteX4" fmla="*/ 256032 w 855879"/>
                <a:gd name="connsiteY4" fmla="*/ 3658 h 384048"/>
                <a:gd name="connsiteX5" fmla="*/ 117044 w 855879"/>
                <a:gd name="connsiteY5" fmla="*/ 10973 h 384048"/>
                <a:gd name="connsiteX6" fmla="*/ 0 w 855879"/>
                <a:gd name="connsiteY6" fmla="*/ 69495 h 384048"/>
                <a:gd name="connsiteX7" fmla="*/ 0 w 855879"/>
                <a:gd name="connsiteY7" fmla="*/ 69495 h 384048"/>
                <a:gd name="connsiteX0" fmla="*/ 855879 w 855879"/>
                <a:gd name="connsiteY0" fmla="*/ 384048 h 427947"/>
                <a:gd name="connsiteX1" fmla="*/ 740342 w 855879"/>
                <a:gd name="connsiteY1" fmla="*/ 406002 h 427947"/>
                <a:gd name="connsiteX2" fmla="*/ 811988 w 855879"/>
                <a:gd name="connsiteY2" fmla="*/ 252375 h 427947"/>
                <a:gd name="connsiteX3" fmla="*/ 672999 w 855879"/>
                <a:gd name="connsiteY3" fmla="*/ 128016 h 427947"/>
                <a:gd name="connsiteX4" fmla="*/ 460858 w 855879"/>
                <a:gd name="connsiteY4" fmla="*/ 25604 h 427947"/>
                <a:gd name="connsiteX5" fmla="*/ 256032 w 855879"/>
                <a:gd name="connsiteY5" fmla="*/ 3658 h 427947"/>
                <a:gd name="connsiteX6" fmla="*/ 117044 w 855879"/>
                <a:gd name="connsiteY6" fmla="*/ 10973 h 427947"/>
                <a:gd name="connsiteX7" fmla="*/ 0 w 855879"/>
                <a:gd name="connsiteY7" fmla="*/ 69495 h 427947"/>
                <a:gd name="connsiteX8" fmla="*/ 0 w 855879"/>
                <a:gd name="connsiteY8" fmla="*/ 69495 h 427947"/>
                <a:gd name="connsiteX0" fmla="*/ 855879 w 855879"/>
                <a:gd name="connsiteY0" fmla="*/ 384048 h 420345"/>
                <a:gd name="connsiteX1" fmla="*/ 740342 w 855879"/>
                <a:gd name="connsiteY1" fmla="*/ 406002 h 420345"/>
                <a:gd name="connsiteX2" fmla="*/ 740342 w 855879"/>
                <a:gd name="connsiteY2" fmla="*/ 297990 h 420345"/>
                <a:gd name="connsiteX3" fmla="*/ 672999 w 855879"/>
                <a:gd name="connsiteY3" fmla="*/ 128016 h 420345"/>
                <a:gd name="connsiteX4" fmla="*/ 460858 w 855879"/>
                <a:gd name="connsiteY4" fmla="*/ 25604 h 420345"/>
                <a:gd name="connsiteX5" fmla="*/ 256032 w 855879"/>
                <a:gd name="connsiteY5" fmla="*/ 3658 h 420345"/>
                <a:gd name="connsiteX6" fmla="*/ 117044 w 855879"/>
                <a:gd name="connsiteY6" fmla="*/ 10973 h 420345"/>
                <a:gd name="connsiteX7" fmla="*/ 0 w 855879"/>
                <a:gd name="connsiteY7" fmla="*/ 69495 h 420345"/>
                <a:gd name="connsiteX8" fmla="*/ 0 w 855879"/>
                <a:gd name="connsiteY8" fmla="*/ 69495 h 420345"/>
                <a:gd name="connsiteX0" fmla="*/ 855879 w 855879"/>
                <a:gd name="connsiteY0" fmla="*/ 384048 h 420345"/>
                <a:gd name="connsiteX1" fmla="*/ 740342 w 855879"/>
                <a:gd name="connsiteY1" fmla="*/ 406002 h 420345"/>
                <a:gd name="connsiteX2" fmla="*/ 740342 w 855879"/>
                <a:gd name="connsiteY2" fmla="*/ 297990 h 420345"/>
                <a:gd name="connsiteX3" fmla="*/ 632330 w 855879"/>
                <a:gd name="connsiteY3" fmla="*/ 117970 h 420345"/>
                <a:gd name="connsiteX4" fmla="*/ 460858 w 855879"/>
                <a:gd name="connsiteY4" fmla="*/ 25604 h 420345"/>
                <a:gd name="connsiteX5" fmla="*/ 256032 w 855879"/>
                <a:gd name="connsiteY5" fmla="*/ 3658 h 420345"/>
                <a:gd name="connsiteX6" fmla="*/ 117044 w 855879"/>
                <a:gd name="connsiteY6" fmla="*/ 10973 h 420345"/>
                <a:gd name="connsiteX7" fmla="*/ 0 w 855879"/>
                <a:gd name="connsiteY7" fmla="*/ 69495 h 420345"/>
                <a:gd name="connsiteX8" fmla="*/ 0 w 855879"/>
                <a:gd name="connsiteY8" fmla="*/ 69495 h 420345"/>
                <a:gd name="connsiteX0" fmla="*/ 855879 w 855879"/>
                <a:gd name="connsiteY0" fmla="*/ 384048 h 420345"/>
                <a:gd name="connsiteX1" fmla="*/ 704338 w 855879"/>
                <a:gd name="connsiteY1" fmla="*/ 406002 h 420345"/>
                <a:gd name="connsiteX2" fmla="*/ 740342 w 855879"/>
                <a:gd name="connsiteY2" fmla="*/ 297990 h 420345"/>
                <a:gd name="connsiteX3" fmla="*/ 632330 w 855879"/>
                <a:gd name="connsiteY3" fmla="*/ 117970 h 420345"/>
                <a:gd name="connsiteX4" fmla="*/ 460858 w 855879"/>
                <a:gd name="connsiteY4" fmla="*/ 25604 h 420345"/>
                <a:gd name="connsiteX5" fmla="*/ 256032 w 855879"/>
                <a:gd name="connsiteY5" fmla="*/ 3658 h 420345"/>
                <a:gd name="connsiteX6" fmla="*/ 117044 w 855879"/>
                <a:gd name="connsiteY6" fmla="*/ 10973 h 420345"/>
                <a:gd name="connsiteX7" fmla="*/ 0 w 855879"/>
                <a:gd name="connsiteY7" fmla="*/ 69495 h 420345"/>
                <a:gd name="connsiteX8" fmla="*/ 0 w 855879"/>
                <a:gd name="connsiteY8" fmla="*/ 69495 h 420345"/>
                <a:gd name="connsiteX0" fmla="*/ 855879 w 855879"/>
                <a:gd name="connsiteY0" fmla="*/ 384048 h 420345"/>
                <a:gd name="connsiteX1" fmla="*/ 704338 w 855879"/>
                <a:gd name="connsiteY1" fmla="*/ 406002 h 420345"/>
                <a:gd name="connsiteX2" fmla="*/ 668334 w 855879"/>
                <a:gd name="connsiteY2" fmla="*/ 297990 h 420345"/>
                <a:gd name="connsiteX3" fmla="*/ 632330 w 855879"/>
                <a:gd name="connsiteY3" fmla="*/ 117970 h 420345"/>
                <a:gd name="connsiteX4" fmla="*/ 460858 w 855879"/>
                <a:gd name="connsiteY4" fmla="*/ 25604 h 420345"/>
                <a:gd name="connsiteX5" fmla="*/ 256032 w 855879"/>
                <a:gd name="connsiteY5" fmla="*/ 3658 h 420345"/>
                <a:gd name="connsiteX6" fmla="*/ 117044 w 855879"/>
                <a:gd name="connsiteY6" fmla="*/ 10973 h 420345"/>
                <a:gd name="connsiteX7" fmla="*/ 0 w 855879"/>
                <a:gd name="connsiteY7" fmla="*/ 69495 h 420345"/>
                <a:gd name="connsiteX8" fmla="*/ 0 w 855879"/>
                <a:gd name="connsiteY8" fmla="*/ 69495 h 420345"/>
                <a:gd name="connsiteX0" fmla="*/ 855879 w 855879"/>
                <a:gd name="connsiteY0" fmla="*/ 384048 h 420345"/>
                <a:gd name="connsiteX1" fmla="*/ 704338 w 855879"/>
                <a:gd name="connsiteY1" fmla="*/ 406002 h 420345"/>
                <a:gd name="connsiteX2" fmla="*/ 668334 w 855879"/>
                <a:gd name="connsiteY2" fmla="*/ 297990 h 420345"/>
                <a:gd name="connsiteX3" fmla="*/ 560322 w 855879"/>
                <a:gd name="connsiteY3" fmla="*/ 153974 h 420345"/>
                <a:gd name="connsiteX4" fmla="*/ 460858 w 855879"/>
                <a:gd name="connsiteY4" fmla="*/ 25604 h 420345"/>
                <a:gd name="connsiteX5" fmla="*/ 256032 w 855879"/>
                <a:gd name="connsiteY5" fmla="*/ 3658 h 420345"/>
                <a:gd name="connsiteX6" fmla="*/ 117044 w 855879"/>
                <a:gd name="connsiteY6" fmla="*/ 10973 h 420345"/>
                <a:gd name="connsiteX7" fmla="*/ 0 w 855879"/>
                <a:gd name="connsiteY7" fmla="*/ 69495 h 420345"/>
                <a:gd name="connsiteX8" fmla="*/ 0 w 855879"/>
                <a:gd name="connsiteY8" fmla="*/ 69495 h 420345"/>
                <a:gd name="connsiteX0" fmla="*/ 855879 w 855879"/>
                <a:gd name="connsiteY0" fmla="*/ 392222 h 428519"/>
                <a:gd name="connsiteX1" fmla="*/ 704338 w 855879"/>
                <a:gd name="connsiteY1" fmla="*/ 414176 h 428519"/>
                <a:gd name="connsiteX2" fmla="*/ 668334 w 855879"/>
                <a:gd name="connsiteY2" fmla="*/ 306164 h 428519"/>
                <a:gd name="connsiteX3" fmla="*/ 560322 w 855879"/>
                <a:gd name="connsiteY3" fmla="*/ 162148 h 428519"/>
                <a:gd name="connsiteX4" fmla="*/ 416306 w 855879"/>
                <a:gd name="connsiteY4" fmla="*/ 90140 h 428519"/>
                <a:gd name="connsiteX5" fmla="*/ 256032 w 855879"/>
                <a:gd name="connsiteY5" fmla="*/ 11832 h 428519"/>
                <a:gd name="connsiteX6" fmla="*/ 117044 w 855879"/>
                <a:gd name="connsiteY6" fmla="*/ 19147 h 428519"/>
                <a:gd name="connsiteX7" fmla="*/ 0 w 855879"/>
                <a:gd name="connsiteY7" fmla="*/ 77669 h 428519"/>
                <a:gd name="connsiteX8" fmla="*/ 0 w 855879"/>
                <a:gd name="connsiteY8" fmla="*/ 77669 h 428519"/>
                <a:gd name="connsiteX0" fmla="*/ 855879 w 855879"/>
                <a:gd name="connsiteY0" fmla="*/ 385922 h 422219"/>
                <a:gd name="connsiteX1" fmla="*/ 704338 w 855879"/>
                <a:gd name="connsiteY1" fmla="*/ 407876 h 422219"/>
                <a:gd name="connsiteX2" fmla="*/ 668334 w 855879"/>
                <a:gd name="connsiteY2" fmla="*/ 299864 h 422219"/>
                <a:gd name="connsiteX3" fmla="*/ 560322 w 855879"/>
                <a:gd name="connsiteY3" fmla="*/ 155848 h 422219"/>
                <a:gd name="connsiteX4" fmla="*/ 416306 w 855879"/>
                <a:gd name="connsiteY4" fmla="*/ 83840 h 422219"/>
                <a:gd name="connsiteX5" fmla="*/ 236286 w 855879"/>
                <a:gd name="connsiteY5" fmla="*/ 11832 h 422219"/>
                <a:gd name="connsiteX6" fmla="*/ 117044 w 855879"/>
                <a:gd name="connsiteY6" fmla="*/ 12847 h 422219"/>
                <a:gd name="connsiteX7" fmla="*/ 0 w 855879"/>
                <a:gd name="connsiteY7" fmla="*/ 71369 h 422219"/>
                <a:gd name="connsiteX8" fmla="*/ 0 w 855879"/>
                <a:gd name="connsiteY8" fmla="*/ 71369 h 422219"/>
                <a:gd name="connsiteX0" fmla="*/ 855879 w 855879"/>
                <a:gd name="connsiteY0" fmla="*/ 380091 h 416388"/>
                <a:gd name="connsiteX1" fmla="*/ 704338 w 855879"/>
                <a:gd name="connsiteY1" fmla="*/ 402045 h 416388"/>
                <a:gd name="connsiteX2" fmla="*/ 668334 w 855879"/>
                <a:gd name="connsiteY2" fmla="*/ 294033 h 416388"/>
                <a:gd name="connsiteX3" fmla="*/ 560322 w 855879"/>
                <a:gd name="connsiteY3" fmla="*/ 150017 h 416388"/>
                <a:gd name="connsiteX4" fmla="*/ 416306 w 855879"/>
                <a:gd name="connsiteY4" fmla="*/ 78009 h 416388"/>
                <a:gd name="connsiteX5" fmla="*/ 236286 w 855879"/>
                <a:gd name="connsiteY5" fmla="*/ 6001 h 416388"/>
                <a:gd name="connsiteX6" fmla="*/ 128274 w 855879"/>
                <a:gd name="connsiteY6" fmla="*/ 42005 h 416388"/>
                <a:gd name="connsiteX7" fmla="*/ 0 w 855879"/>
                <a:gd name="connsiteY7" fmla="*/ 65538 h 416388"/>
                <a:gd name="connsiteX8" fmla="*/ 0 w 855879"/>
                <a:gd name="connsiteY8" fmla="*/ 65538 h 416388"/>
                <a:gd name="connsiteX0" fmla="*/ 855879 w 855879"/>
                <a:gd name="connsiteY0" fmla="*/ 344088 h 380385"/>
                <a:gd name="connsiteX1" fmla="*/ 704338 w 855879"/>
                <a:gd name="connsiteY1" fmla="*/ 366042 h 380385"/>
                <a:gd name="connsiteX2" fmla="*/ 668334 w 855879"/>
                <a:gd name="connsiteY2" fmla="*/ 258030 h 380385"/>
                <a:gd name="connsiteX3" fmla="*/ 560322 w 855879"/>
                <a:gd name="connsiteY3" fmla="*/ 114014 h 380385"/>
                <a:gd name="connsiteX4" fmla="*/ 416306 w 855879"/>
                <a:gd name="connsiteY4" fmla="*/ 42006 h 380385"/>
                <a:gd name="connsiteX5" fmla="*/ 236286 w 855879"/>
                <a:gd name="connsiteY5" fmla="*/ 6001 h 380385"/>
                <a:gd name="connsiteX6" fmla="*/ 128274 w 855879"/>
                <a:gd name="connsiteY6" fmla="*/ 6002 h 380385"/>
                <a:gd name="connsiteX7" fmla="*/ 0 w 855879"/>
                <a:gd name="connsiteY7" fmla="*/ 29535 h 380385"/>
                <a:gd name="connsiteX8" fmla="*/ 0 w 855879"/>
                <a:gd name="connsiteY8" fmla="*/ 29535 h 380385"/>
                <a:gd name="connsiteX0" fmla="*/ 855879 w 855879"/>
                <a:gd name="connsiteY0" fmla="*/ 344088 h 380385"/>
                <a:gd name="connsiteX1" fmla="*/ 704338 w 855879"/>
                <a:gd name="connsiteY1" fmla="*/ 366042 h 380385"/>
                <a:gd name="connsiteX2" fmla="*/ 668334 w 855879"/>
                <a:gd name="connsiteY2" fmla="*/ 258030 h 380385"/>
                <a:gd name="connsiteX3" fmla="*/ 560322 w 855879"/>
                <a:gd name="connsiteY3" fmla="*/ 114014 h 380385"/>
                <a:gd name="connsiteX4" fmla="*/ 416306 w 855879"/>
                <a:gd name="connsiteY4" fmla="*/ 42006 h 380385"/>
                <a:gd name="connsiteX5" fmla="*/ 236286 w 855879"/>
                <a:gd name="connsiteY5" fmla="*/ 6001 h 380385"/>
                <a:gd name="connsiteX6" fmla="*/ 128274 w 855879"/>
                <a:gd name="connsiteY6" fmla="*/ 6002 h 380385"/>
                <a:gd name="connsiteX7" fmla="*/ 0 w 855879"/>
                <a:gd name="connsiteY7" fmla="*/ 29535 h 380385"/>
                <a:gd name="connsiteX8" fmla="*/ 56266 w 855879"/>
                <a:gd name="connsiteY8" fmla="*/ 78009 h 380385"/>
                <a:gd name="connsiteX0" fmla="*/ 799613 w 799613"/>
                <a:gd name="connsiteY0" fmla="*/ 344088 h 380385"/>
                <a:gd name="connsiteX1" fmla="*/ 648072 w 799613"/>
                <a:gd name="connsiteY1" fmla="*/ 366042 h 380385"/>
                <a:gd name="connsiteX2" fmla="*/ 612068 w 799613"/>
                <a:gd name="connsiteY2" fmla="*/ 258030 h 380385"/>
                <a:gd name="connsiteX3" fmla="*/ 504056 w 799613"/>
                <a:gd name="connsiteY3" fmla="*/ 114014 h 380385"/>
                <a:gd name="connsiteX4" fmla="*/ 360040 w 799613"/>
                <a:gd name="connsiteY4" fmla="*/ 42006 h 380385"/>
                <a:gd name="connsiteX5" fmla="*/ 180020 w 799613"/>
                <a:gd name="connsiteY5" fmla="*/ 6001 h 380385"/>
                <a:gd name="connsiteX6" fmla="*/ 72008 w 799613"/>
                <a:gd name="connsiteY6" fmla="*/ 6002 h 380385"/>
                <a:gd name="connsiteX7" fmla="*/ 0 w 799613"/>
                <a:gd name="connsiteY7" fmla="*/ 42005 h 380385"/>
                <a:gd name="connsiteX8" fmla="*/ 0 w 799613"/>
                <a:gd name="connsiteY8" fmla="*/ 78009 h 380385"/>
                <a:gd name="connsiteX0" fmla="*/ 799613 w 799613"/>
                <a:gd name="connsiteY0" fmla="*/ 344088 h 380385"/>
                <a:gd name="connsiteX1" fmla="*/ 648072 w 799613"/>
                <a:gd name="connsiteY1" fmla="*/ 366042 h 380385"/>
                <a:gd name="connsiteX2" fmla="*/ 612068 w 799613"/>
                <a:gd name="connsiteY2" fmla="*/ 258030 h 380385"/>
                <a:gd name="connsiteX3" fmla="*/ 504056 w 799613"/>
                <a:gd name="connsiteY3" fmla="*/ 114014 h 380385"/>
                <a:gd name="connsiteX4" fmla="*/ 360040 w 799613"/>
                <a:gd name="connsiteY4" fmla="*/ 42006 h 380385"/>
                <a:gd name="connsiteX5" fmla="*/ 180020 w 799613"/>
                <a:gd name="connsiteY5" fmla="*/ 6001 h 380385"/>
                <a:gd name="connsiteX6" fmla="*/ 72008 w 799613"/>
                <a:gd name="connsiteY6" fmla="*/ 6002 h 380385"/>
                <a:gd name="connsiteX7" fmla="*/ 0 w 799613"/>
                <a:gd name="connsiteY7" fmla="*/ 42005 h 380385"/>
                <a:gd name="connsiteX8" fmla="*/ 72008 w 799613"/>
                <a:gd name="connsiteY8" fmla="*/ 42005 h 380385"/>
                <a:gd name="connsiteX0" fmla="*/ 799613 w 799613"/>
                <a:gd name="connsiteY0" fmla="*/ 344088 h 380385"/>
                <a:gd name="connsiteX1" fmla="*/ 648072 w 799613"/>
                <a:gd name="connsiteY1" fmla="*/ 366042 h 380385"/>
                <a:gd name="connsiteX2" fmla="*/ 612068 w 799613"/>
                <a:gd name="connsiteY2" fmla="*/ 258030 h 380385"/>
                <a:gd name="connsiteX3" fmla="*/ 504056 w 799613"/>
                <a:gd name="connsiteY3" fmla="*/ 114014 h 380385"/>
                <a:gd name="connsiteX4" fmla="*/ 360040 w 799613"/>
                <a:gd name="connsiteY4" fmla="*/ 42006 h 380385"/>
                <a:gd name="connsiteX5" fmla="*/ 252028 w 799613"/>
                <a:gd name="connsiteY5" fmla="*/ 6001 h 380385"/>
                <a:gd name="connsiteX6" fmla="*/ 72008 w 799613"/>
                <a:gd name="connsiteY6" fmla="*/ 6002 h 380385"/>
                <a:gd name="connsiteX7" fmla="*/ 0 w 799613"/>
                <a:gd name="connsiteY7" fmla="*/ 42005 h 380385"/>
                <a:gd name="connsiteX8" fmla="*/ 72008 w 799613"/>
                <a:gd name="connsiteY8" fmla="*/ 42005 h 380385"/>
                <a:gd name="connsiteX0" fmla="*/ 799613 w 817345"/>
                <a:gd name="connsiteY0" fmla="*/ 344088 h 384044"/>
                <a:gd name="connsiteX1" fmla="*/ 792088 w 817345"/>
                <a:gd name="connsiteY1" fmla="*/ 366041 h 384044"/>
                <a:gd name="connsiteX2" fmla="*/ 648072 w 817345"/>
                <a:gd name="connsiteY2" fmla="*/ 366042 h 384044"/>
                <a:gd name="connsiteX3" fmla="*/ 612068 w 817345"/>
                <a:gd name="connsiteY3" fmla="*/ 258030 h 384044"/>
                <a:gd name="connsiteX4" fmla="*/ 504056 w 817345"/>
                <a:gd name="connsiteY4" fmla="*/ 114014 h 384044"/>
                <a:gd name="connsiteX5" fmla="*/ 360040 w 817345"/>
                <a:gd name="connsiteY5" fmla="*/ 42006 h 384044"/>
                <a:gd name="connsiteX6" fmla="*/ 252028 w 817345"/>
                <a:gd name="connsiteY6" fmla="*/ 6001 h 384044"/>
                <a:gd name="connsiteX7" fmla="*/ 72008 w 817345"/>
                <a:gd name="connsiteY7" fmla="*/ 6002 h 384044"/>
                <a:gd name="connsiteX8" fmla="*/ 0 w 817345"/>
                <a:gd name="connsiteY8" fmla="*/ 42005 h 384044"/>
                <a:gd name="connsiteX9" fmla="*/ 72008 w 817345"/>
                <a:gd name="connsiteY9" fmla="*/ 42005 h 384044"/>
                <a:gd name="connsiteX0" fmla="*/ 799613 w 799613"/>
                <a:gd name="connsiteY0" fmla="*/ 344088 h 380385"/>
                <a:gd name="connsiteX1" fmla="*/ 648072 w 799613"/>
                <a:gd name="connsiteY1" fmla="*/ 366042 h 380385"/>
                <a:gd name="connsiteX2" fmla="*/ 612068 w 799613"/>
                <a:gd name="connsiteY2" fmla="*/ 258030 h 380385"/>
                <a:gd name="connsiteX3" fmla="*/ 504056 w 799613"/>
                <a:gd name="connsiteY3" fmla="*/ 114014 h 380385"/>
                <a:gd name="connsiteX4" fmla="*/ 360040 w 799613"/>
                <a:gd name="connsiteY4" fmla="*/ 42006 h 380385"/>
                <a:gd name="connsiteX5" fmla="*/ 252028 w 799613"/>
                <a:gd name="connsiteY5" fmla="*/ 6001 h 380385"/>
                <a:gd name="connsiteX6" fmla="*/ 72008 w 799613"/>
                <a:gd name="connsiteY6" fmla="*/ 6002 h 380385"/>
                <a:gd name="connsiteX7" fmla="*/ 0 w 799613"/>
                <a:gd name="connsiteY7" fmla="*/ 42005 h 380385"/>
                <a:gd name="connsiteX8" fmla="*/ 72008 w 799613"/>
                <a:gd name="connsiteY8" fmla="*/ 42005 h 380385"/>
                <a:gd name="connsiteX0" fmla="*/ 648072 w 648072"/>
                <a:gd name="connsiteY0" fmla="*/ 366042 h 366042"/>
                <a:gd name="connsiteX1" fmla="*/ 612068 w 648072"/>
                <a:gd name="connsiteY1" fmla="*/ 258030 h 366042"/>
                <a:gd name="connsiteX2" fmla="*/ 504056 w 648072"/>
                <a:gd name="connsiteY2" fmla="*/ 114014 h 366042"/>
                <a:gd name="connsiteX3" fmla="*/ 360040 w 648072"/>
                <a:gd name="connsiteY3" fmla="*/ 42006 h 366042"/>
                <a:gd name="connsiteX4" fmla="*/ 252028 w 648072"/>
                <a:gd name="connsiteY4" fmla="*/ 6001 h 366042"/>
                <a:gd name="connsiteX5" fmla="*/ 72008 w 648072"/>
                <a:gd name="connsiteY5" fmla="*/ 6002 h 366042"/>
                <a:gd name="connsiteX6" fmla="*/ 0 w 648072"/>
                <a:gd name="connsiteY6" fmla="*/ 42005 h 366042"/>
                <a:gd name="connsiteX7" fmla="*/ 72008 w 648072"/>
                <a:gd name="connsiteY7" fmla="*/ 42005 h 366042"/>
                <a:gd name="connsiteX0" fmla="*/ 648072 w 648072"/>
                <a:gd name="connsiteY0" fmla="*/ 366042 h 366042"/>
                <a:gd name="connsiteX1" fmla="*/ 612068 w 648072"/>
                <a:gd name="connsiteY1" fmla="*/ 258030 h 366042"/>
                <a:gd name="connsiteX2" fmla="*/ 504056 w 648072"/>
                <a:gd name="connsiteY2" fmla="*/ 114013 h 366042"/>
                <a:gd name="connsiteX3" fmla="*/ 360040 w 648072"/>
                <a:gd name="connsiteY3" fmla="*/ 42006 h 366042"/>
                <a:gd name="connsiteX4" fmla="*/ 252028 w 648072"/>
                <a:gd name="connsiteY4" fmla="*/ 6001 h 366042"/>
                <a:gd name="connsiteX5" fmla="*/ 72008 w 648072"/>
                <a:gd name="connsiteY5" fmla="*/ 6002 h 366042"/>
                <a:gd name="connsiteX6" fmla="*/ 0 w 648072"/>
                <a:gd name="connsiteY6" fmla="*/ 42005 h 366042"/>
                <a:gd name="connsiteX7" fmla="*/ 72008 w 648072"/>
                <a:gd name="connsiteY7" fmla="*/ 42005 h 366042"/>
                <a:gd name="connsiteX0" fmla="*/ 648072 w 648072"/>
                <a:gd name="connsiteY0" fmla="*/ 378043 h 378043"/>
                <a:gd name="connsiteX1" fmla="*/ 612068 w 648072"/>
                <a:gd name="connsiteY1" fmla="*/ 270031 h 378043"/>
                <a:gd name="connsiteX2" fmla="*/ 504056 w 648072"/>
                <a:gd name="connsiteY2" fmla="*/ 126014 h 378043"/>
                <a:gd name="connsiteX3" fmla="*/ 360040 w 648072"/>
                <a:gd name="connsiteY3" fmla="*/ 18002 h 378043"/>
                <a:gd name="connsiteX4" fmla="*/ 252028 w 648072"/>
                <a:gd name="connsiteY4" fmla="*/ 18002 h 378043"/>
                <a:gd name="connsiteX5" fmla="*/ 72008 w 648072"/>
                <a:gd name="connsiteY5" fmla="*/ 18003 h 378043"/>
                <a:gd name="connsiteX6" fmla="*/ 0 w 648072"/>
                <a:gd name="connsiteY6" fmla="*/ 54006 h 378043"/>
                <a:gd name="connsiteX7" fmla="*/ 72008 w 648072"/>
                <a:gd name="connsiteY7" fmla="*/ 54006 h 378043"/>
                <a:gd name="connsiteX0" fmla="*/ 648072 w 648072"/>
                <a:gd name="connsiteY0" fmla="*/ 396044 h 396044"/>
                <a:gd name="connsiteX1" fmla="*/ 612068 w 648072"/>
                <a:gd name="connsiteY1" fmla="*/ 288032 h 396044"/>
                <a:gd name="connsiteX2" fmla="*/ 504056 w 648072"/>
                <a:gd name="connsiteY2" fmla="*/ 144015 h 396044"/>
                <a:gd name="connsiteX3" fmla="*/ 360040 w 648072"/>
                <a:gd name="connsiteY3" fmla="*/ 36003 h 396044"/>
                <a:gd name="connsiteX4" fmla="*/ 252028 w 648072"/>
                <a:gd name="connsiteY4" fmla="*/ 0 h 396044"/>
                <a:gd name="connsiteX5" fmla="*/ 72008 w 648072"/>
                <a:gd name="connsiteY5" fmla="*/ 36004 h 396044"/>
                <a:gd name="connsiteX6" fmla="*/ 0 w 648072"/>
                <a:gd name="connsiteY6" fmla="*/ 72007 h 396044"/>
                <a:gd name="connsiteX7" fmla="*/ 72008 w 648072"/>
                <a:gd name="connsiteY7" fmla="*/ 72007 h 396044"/>
                <a:gd name="connsiteX0" fmla="*/ 606067 w 606067"/>
                <a:gd name="connsiteY0" fmla="*/ 396044 h 396044"/>
                <a:gd name="connsiteX1" fmla="*/ 570063 w 606067"/>
                <a:gd name="connsiteY1" fmla="*/ 288032 h 396044"/>
                <a:gd name="connsiteX2" fmla="*/ 462051 w 606067"/>
                <a:gd name="connsiteY2" fmla="*/ 144015 h 396044"/>
                <a:gd name="connsiteX3" fmla="*/ 318035 w 606067"/>
                <a:gd name="connsiteY3" fmla="*/ 36003 h 396044"/>
                <a:gd name="connsiteX4" fmla="*/ 210023 w 606067"/>
                <a:gd name="connsiteY4" fmla="*/ 0 h 396044"/>
                <a:gd name="connsiteX5" fmla="*/ 30003 w 606067"/>
                <a:gd name="connsiteY5" fmla="*/ 36004 h 396044"/>
                <a:gd name="connsiteX6" fmla="*/ 30003 w 606067"/>
                <a:gd name="connsiteY6" fmla="*/ 72007 h 396044"/>
                <a:gd name="connsiteX0" fmla="*/ 648072 w 648072"/>
                <a:gd name="connsiteY0" fmla="*/ 396044 h 396044"/>
                <a:gd name="connsiteX1" fmla="*/ 612068 w 648072"/>
                <a:gd name="connsiteY1" fmla="*/ 288032 h 396044"/>
                <a:gd name="connsiteX2" fmla="*/ 504056 w 648072"/>
                <a:gd name="connsiteY2" fmla="*/ 144015 h 396044"/>
                <a:gd name="connsiteX3" fmla="*/ 360040 w 648072"/>
                <a:gd name="connsiteY3" fmla="*/ 36003 h 396044"/>
                <a:gd name="connsiteX4" fmla="*/ 252028 w 648072"/>
                <a:gd name="connsiteY4" fmla="*/ 0 h 396044"/>
                <a:gd name="connsiteX5" fmla="*/ 72008 w 648072"/>
                <a:gd name="connsiteY5" fmla="*/ 36004 h 396044"/>
                <a:gd name="connsiteX6" fmla="*/ 0 w 648072"/>
                <a:gd name="connsiteY6" fmla="*/ 108012 h 396044"/>
                <a:gd name="connsiteX0" fmla="*/ 684076 w 684076"/>
                <a:gd name="connsiteY0" fmla="*/ 396044 h 396044"/>
                <a:gd name="connsiteX1" fmla="*/ 648072 w 684076"/>
                <a:gd name="connsiteY1" fmla="*/ 288032 h 396044"/>
                <a:gd name="connsiteX2" fmla="*/ 540060 w 684076"/>
                <a:gd name="connsiteY2" fmla="*/ 144015 h 396044"/>
                <a:gd name="connsiteX3" fmla="*/ 396044 w 684076"/>
                <a:gd name="connsiteY3" fmla="*/ 36003 h 396044"/>
                <a:gd name="connsiteX4" fmla="*/ 288032 w 684076"/>
                <a:gd name="connsiteY4" fmla="*/ 0 h 396044"/>
                <a:gd name="connsiteX5" fmla="*/ 108012 w 684076"/>
                <a:gd name="connsiteY5" fmla="*/ 36004 h 396044"/>
                <a:gd name="connsiteX6" fmla="*/ 0 w 684076"/>
                <a:gd name="connsiteY6" fmla="*/ 108012 h 396044"/>
                <a:gd name="connsiteX0" fmla="*/ 684076 w 684076"/>
                <a:gd name="connsiteY0" fmla="*/ 396044 h 396044"/>
                <a:gd name="connsiteX1" fmla="*/ 648072 w 684076"/>
                <a:gd name="connsiteY1" fmla="*/ 288032 h 396044"/>
                <a:gd name="connsiteX2" fmla="*/ 540060 w 684076"/>
                <a:gd name="connsiteY2" fmla="*/ 144015 h 396044"/>
                <a:gd name="connsiteX3" fmla="*/ 432048 w 684076"/>
                <a:gd name="connsiteY3" fmla="*/ 36004 h 396044"/>
                <a:gd name="connsiteX4" fmla="*/ 288032 w 684076"/>
                <a:gd name="connsiteY4" fmla="*/ 0 h 396044"/>
                <a:gd name="connsiteX5" fmla="*/ 108012 w 684076"/>
                <a:gd name="connsiteY5" fmla="*/ 36004 h 396044"/>
                <a:gd name="connsiteX6" fmla="*/ 0 w 684076"/>
                <a:gd name="connsiteY6" fmla="*/ 108012 h 396044"/>
                <a:gd name="connsiteX0" fmla="*/ 684076 w 684076"/>
                <a:gd name="connsiteY0" fmla="*/ 396044 h 396044"/>
                <a:gd name="connsiteX1" fmla="*/ 648072 w 684076"/>
                <a:gd name="connsiteY1" fmla="*/ 288032 h 396044"/>
                <a:gd name="connsiteX2" fmla="*/ 576064 w 684076"/>
                <a:gd name="connsiteY2" fmla="*/ 144016 h 396044"/>
                <a:gd name="connsiteX3" fmla="*/ 432048 w 684076"/>
                <a:gd name="connsiteY3" fmla="*/ 36004 h 396044"/>
                <a:gd name="connsiteX4" fmla="*/ 288032 w 684076"/>
                <a:gd name="connsiteY4" fmla="*/ 0 h 396044"/>
                <a:gd name="connsiteX5" fmla="*/ 108012 w 684076"/>
                <a:gd name="connsiteY5" fmla="*/ 36004 h 396044"/>
                <a:gd name="connsiteX6" fmla="*/ 0 w 684076"/>
                <a:gd name="connsiteY6" fmla="*/ 108012 h 396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4076" h="396044">
                  <a:moveTo>
                    <a:pt x="684076" y="396044"/>
                  </a:moveTo>
                  <a:cubicBezTo>
                    <a:pt x="652818" y="381701"/>
                    <a:pt x="666074" y="330037"/>
                    <a:pt x="648072" y="288032"/>
                  </a:cubicBezTo>
                  <a:cubicBezTo>
                    <a:pt x="630070" y="246027"/>
                    <a:pt x="612068" y="186021"/>
                    <a:pt x="576064" y="144016"/>
                  </a:cubicBezTo>
                  <a:cubicBezTo>
                    <a:pt x="540060" y="102011"/>
                    <a:pt x="480053" y="60007"/>
                    <a:pt x="432048" y="36004"/>
                  </a:cubicBezTo>
                  <a:cubicBezTo>
                    <a:pt x="384043" y="12001"/>
                    <a:pt x="342038" y="0"/>
                    <a:pt x="288032" y="0"/>
                  </a:cubicBezTo>
                  <a:cubicBezTo>
                    <a:pt x="234026" y="0"/>
                    <a:pt x="156017" y="18002"/>
                    <a:pt x="108012" y="36004"/>
                  </a:cubicBezTo>
                  <a:cubicBezTo>
                    <a:pt x="60007" y="54006"/>
                    <a:pt x="0" y="100512"/>
                    <a:pt x="0" y="108012"/>
                  </a:cubicBezTo>
                </a:path>
              </a:pathLst>
            </a:custGeom>
            <a:ln w="31750">
              <a:solidFill>
                <a:srgbClr val="FF0000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pic>
          <p:nvPicPr>
            <p:cNvPr id="349250" name="Picture 1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735796" y="2456892"/>
              <a:ext cx="200025" cy="409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49233" name="Rectangle 3"/>
          <p:cNvSpPr>
            <a:spLocks noChangeArrowheads="1"/>
          </p:cNvSpPr>
          <p:nvPr/>
        </p:nvSpPr>
        <p:spPr bwMode="auto">
          <a:xfrm>
            <a:off x="0" y="8731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4923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2404" name="Picture 4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59000" y="1484313"/>
            <a:ext cx="112395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" name="TextBox 82"/>
          <p:cNvSpPr txBox="1"/>
          <p:nvPr/>
        </p:nvSpPr>
        <p:spPr>
          <a:xfrm>
            <a:off x="0" y="4941888"/>
            <a:ext cx="8712200" cy="4000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000" b="1" dirty="0"/>
              <a:t>1.    Каждому углу        соответствует единственная точка на окружности</a:t>
            </a:r>
          </a:p>
        </p:txBody>
      </p:sp>
      <p:sp>
        <p:nvSpPr>
          <p:cNvPr id="349237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2406" name="Picture 6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8538" y="4964113"/>
            <a:ext cx="20002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9239" name="Rectangle 8"/>
          <p:cNvSpPr>
            <a:spLocks noChangeArrowheads="1"/>
          </p:cNvSpPr>
          <p:nvPr/>
        </p:nvSpPr>
        <p:spPr bwMode="auto">
          <a:xfrm>
            <a:off x="0" y="8667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0" y="5805488"/>
            <a:ext cx="8712200" cy="7080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000" b="1" dirty="0"/>
              <a:t>2.     Одной и той же точке на окружности соответствует                  бесконечное множество углов                         где к – целое число</a:t>
            </a:r>
          </a:p>
        </p:txBody>
      </p:sp>
      <p:sp>
        <p:nvSpPr>
          <p:cNvPr id="349241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2409" name="Picture 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8400" y="6129338"/>
            <a:ext cx="112395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" name="Овал 90"/>
          <p:cNvSpPr/>
          <p:nvPr/>
        </p:nvSpPr>
        <p:spPr>
          <a:xfrm>
            <a:off x="2627313" y="1268413"/>
            <a:ext cx="107950" cy="107950"/>
          </a:xfrm>
          <a:prstGeom prst="ellipse">
            <a:avLst/>
          </a:prstGeom>
          <a:solidFill>
            <a:srgbClr val="009242"/>
          </a:solidFill>
          <a:ln>
            <a:solidFill>
              <a:srgbClr val="009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1116013" y="2781300"/>
            <a:ext cx="107950" cy="107950"/>
          </a:xfrm>
          <a:prstGeom prst="ellipse">
            <a:avLst/>
          </a:prstGeom>
          <a:solidFill>
            <a:srgbClr val="009242"/>
          </a:solidFill>
          <a:ln>
            <a:solidFill>
              <a:srgbClr val="009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3" name="Овал 92"/>
          <p:cNvSpPr/>
          <p:nvPr/>
        </p:nvSpPr>
        <p:spPr>
          <a:xfrm>
            <a:off x="2592388" y="4329113"/>
            <a:ext cx="107950" cy="107950"/>
          </a:xfrm>
          <a:prstGeom prst="ellipse">
            <a:avLst/>
          </a:prstGeom>
          <a:solidFill>
            <a:srgbClr val="009242"/>
          </a:solidFill>
          <a:ln>
            <a:solidFill>
              <a:srgbClr val="009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83" grpId="0" animBg="1"/>
      <p:bldP spid="8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3084" name="Object 35"/>
          <p:cNvGraphicFramePr>
            <a:graphicFrameLocks noChangeAspect="1"/>
          </p:cNvGraphicFramePr>
          <p:nvPr/>
        </p:nvGraphicFramePr>
        <p:xfrm>
          <a:off x="4291013" y="1484313"/>
          <a:ext cx="4592637" cy="4537075"/>
        </p:xfrm>
        <a:graphic>
          <a:graphicData uri="http://schemas.openxmlformats.org/presentationml/2006/ole">
            <p:oleObj spid="_x0000_s279587" name="GraphC" r:id="rId3" imgW="3276600" imgH="3286125" progId="">
              <p:embed/>
            </p:oleObj>
          </a:graphicData>
        </a:graphic>
      </p:graphicFrame>
      <p:sp>
        <p:nvSpPr>
          <p:cNvPr id="173116" name="Freeform 60"/>
          <p:cNvSpPr>
            <a:spLocks/>
          </p:cNvSpPr>
          <p:nvPr/>
        </p:nvSpPr>
        <p:spPr bwMode="auto">
          <a:xfrm>
            <a:off x="6443663" y="2565400"/>
            <a:ext cx="1223962" cy="1368425"/>
          </a:xfrm>
          <a:custGeom>
            <a:avLst/>
            <a:gdLst>
              <a:gd name="T0" fmla="*/ 0 w 771"/>
              <a:gd name="T1" fmla="*/ 862 h 862"/>
              <a:gd name="T2" fmla="*/ 771 w 771"/>
              <a:gd name="T3" fmla="*/ 0 h 862"/>
              <a:gd name="T4" fmla="*/ 771 w 771"/>
              <a:gd name="T5" fmla="*/ 862 h 862"/>
              <a:gd name="T6" fmla="*/ 0 w 771"/>
              <a:gd name="T7" fmla="*/ 862 h 862"/>
              <a:gd name="T8" fmla="*/ 0 60000 65536"/>
              <a:gd name="T9" fmla="*/ 0 60000 65536"/>
              <a:gd name="T10" fmla="*/ 0 60000 65536"/>
              <a:gd name="T11" fmla="*/ 0 60000 65536"/>
              <a:gd name="T12" fmla="*/ 0 w 771"/>
              <a:gd name="T13" fmla="*/ 0 h 862"/>
              <a:gd name="T14" fmla="*/ 771 w 771"/>
              <a:gd name="T15" fmla="*/ 862 h 86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71" h="862">
                <a:moveTo>
                  <a:pt x="0" y="862"/>
                </a:moveTo>
                <a:lnTo>
                  <a:pt x="771" y="0"/>
                </a:lnTo>
                <a:lnTo>
                  <a:pt x="771" y="862"/>
                </a:lnTo>
                <a:lnTo>
                  <a:pt x="0" y="86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3086" name="Oval 30"/>
          <p:cNvSpPr>
            <a:spLocks noChangeArrowheads="1"/>
          </p:cNvSpPr>
          <p:nvPr/>
        </p:nvSpPr>
        <p:spPr bwMode="auto">
          <a:xfrm>
            <a:off x="7596188" y="2443163"/>
            <a:ext cx="215900" cy="19367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73087" name="Line 31"/>
          <p:cNvSpPr>
            <a:spLocks noChangeShapeType="1"/>
          </p:cNvSpPr>
          <p:nvPr/>
        </p:nvSpPr>
        <p:spPr bwMode="auto">
          <a:xfrm flipV="1">
            <a:off x="6443663" y="2565400"/>
            <a:ext cx="1223962" cy="13668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73088" name="Arc 32"/>
          <p:cNvSpPr>
            <a:spLocks/>
          </p:cNvSpPr>
          <p:nvPr/>
        </p:nvSpPr>
        <p:spPr bwMode="auto">
          <a:xfrm>
            <a:off x="6732588" y="3643313"/>
            <a:ext cx="182562" cy="258762"/>
          </a:xfrm>
          <a:custGeom>
            <a:avLst/>
            <a:gdLst>
              <a:gd name="T0" fmla="*/ 0 w 21600"/>
              <a:gd name="T1" fmla="*/ 0 h 21600"/>
              <a:gd name="T2" fmla="*/ 1543004 w 21600"/>
              <a:gd name="T3" fmla="*/ 3099897 h 21600"/>
              <a:gd name="T4" fmla="*/ 0 w 21600"/>
              <a:gd name="T5" fmla="*/ 309989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aphicFrame>
        <p:nvGraphicFramePr>
          <p:cNvPr id="173089" name="Object 36"/>
          <p:cNvGraphicFramePr>
            <a:graphicFrameLocks noChangeAspect="1"/>
          </p:cNvGraphicFramePr>
          <p:nvPr/>
        </p:nvGraphicFramePr>
        <p:xfrm>
          <a:off x="6948488" y="3500438"/>
          <a:ext cx="319087" cy="292100"/>
        </p:xfrm>
        <a:graphic>
          <a:graphicData uri="http://schemas.openxmlformats.org/presentationml/2006/ole">
            <p:oleObj spid="_x0000_s279588" name="Формула" r:id="rId4" imgW="3657600" imgH="3352800" progId="Equation.3">
              <p:embed/>
            </p:oleObj>
          </a:graphicData>
        </a:graphic>
      </p:graphicFrame>
      <p:sp>
        <p:nvSpPr>
          <p:cNvPr id="173090" name="Line 34"/>
          <p:cNvSpPr>
            <a:spLocks noChangeShapeType="1"/>
          </p:cNvSpPr>
          <p:nvPr/>
        </p:nvSpPr>
        <p:spPr bwMode="auto">
          <a:xfrm>
            <a:off x="7667625" y="2565400"/>
            <a:ext cx="0" cy="1368425"/>
          </a:xfrm>
          <a:prstGeom prst="line">
            <a:avLst/>
          </a:prstGeom>
          <a:noFill/>
          <a:ln w="38100">
            <a:solidFill>
              <a:srgbClr val="E12101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73091" name="Line 35"/>
          <p:cNvSpPr>
            <a:spLocks noChangeShapeType="1"/>
          </p:cNvSpPr>
          <p:nvPr/>
        </p:nvSpPr>
        <p:spPr bwMode="auto">
          <a:xfrm>
            <a:off x="6516688" y="2565400"/>
            <a:ext cx="1150937" cy="0"/>
          </a:xfrm>
          <a:prstGeom prst="line">
            <a:avLst/>
          </a:prstGeom>
          <a:noFill/>
          <a:ln w="38100">
            <a:solidFill>
              <a:srgbClr val="E12101"/>
            </a:solidFill>
            <a:prstDash val="dash"/>
            <a:round/>
            <a:headEnd type="oval" w="med" len="med"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3095" name="Line 39"/>
          <p:cNvSpPr>
            <a:spLocks noChangeShapeType="1"/>
          </p:cNvSpPr>
          <p:nvPr/>
        </p:nvSpPr>
        <p:spPr bwMode="auto">
          <a:xfrm>
            <a:off x="6443663" y="3933825"/>
            <a:ext cx="1223962" cy="0"/>
          </a:xfrm>
          <a:prstGeom prst="line">
            <a:avLst/>
          </a:prstGeom>
          <a:noFill/>
          <a:ln w="57150">
            <a:solidFill>
              <a:srgbClr val="1D03D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3096" name="Line 40"/>
          <p:cNvSpPr>
            <a:spLocks noChangeShapeType="1"/>
          </p:cNvSpPr>
          <p:nvPr/>
        </p:nvSpPr>
        <p:spPr bwMode="auto">
          <a:xfrm flipV="1">
            <a:off x="6443663" y="2565400"/>
            <a:ext cx="0" cy="1368425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173097" name="Object 37"/>
          <p:cNvGraphicFramePr>
            <a:graphicFrameLocks noChangeAspect="1"/>
          </p:cNvGraphicFramePr>
          <p:nvPr/>
        </p:nvGraphicFramePr>
        <p:xfrm>
          <a:off x="7843838" y="1989138"/>
          <a:ext cx="1300162" cy="346075"/>
        </p:xfrm>
        <a:graphic>
          <a:graphicData uri="http://schemas.openxmlformats.org/presentationml/2006/ole">
            <p:oleObj spid="_x0000_s279589" name="Формула" r:id="rId5" imgW="19507200" imgH="5181600" progId="Equation.3">
              <p:embed/>
            </p:oleObj>
          </a:graphicData>
        </a:graphic>
      </p:graphicFrame>
      <p:sp>
        <p:nvSpPr>
          <p:cNvPr id="173103" name="Text Box 47"/>
          <p:cNvSpPr txBox="1">
            <a:spLocks noChangeArrowheads="1"/>
          </p:cNvSpPr>
          <p:nvPr/>
        </p:nvSpPr>
        <p:spPr bwMode="auto">
          <a:xfrm>
            <a:off x="6732588" y="3933825"/>
            <a:ext cx="7191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i="1">
                <a:solidFill>
                  <a:srgbClr val="000099"/>
                </a:solidFill>
              </a:rPr>
              <a:t>x</a:t>
            </a:r>
            <a:endParaRPr lang="ru-RU" sz="2800" b="1" i="1">
              <a:solidFill>
                <a:srgbClr val="000099"/>
              </a:solidFill>
            </a:endParaRPr>
          </a:p>
        </p:txBody>
      </p:sp>
      <p:sp>
        <p:nvSpPr>
          <p:cNvPr id="173104" name="Text Box 48"/>
          <p:cNvSpPr txBox="1">
            <a:spLocks noChangeArrowheads="1"/>
          </p:cNvSpPr>
          <p:nvPr/>
        </p:nvSpPr>
        <p:spPr bwMode="auto">
          <a:xfrm>
            <a:off x="6084888" y="2997200"/>
            <a:ext cx="7191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i="1">
                <a:solidFill>
                  <a:srgbClr val="000099"/>
                </a:solidFill>
              </a:rPr>
              <a:t>y</a:t>
            </a:r>
            <a:endParaRPr lang="ru-RU" sz="2800" b="1" i="1">
              <a:solidFill>
                <a:srgbClr val="000099"/>
              </a:solidFill>
            </a:endParaRPr>
          </a:p>
        </p:txBody>
      </p:sp>
      <p:sp>
        <p:nvSpPr>
          <p:cNvPr id="173105" name="Text Box 49"/>
          <p:cNvSpPr txBox="1">
            <a:spLocks noChangeArrowheads="1"/>
          </p:cNvSpPr>
          <p:nvPr/>
        </p:nvSpPr>
        <p:spPr bwMode="auto">
          <a:xfrm>
            <a:off x="7524750" y="3933825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i="1">
                <a:solidFill>
                  <a:srgbClr val="000099"/>
                </a:solidFill>
              </a:rPr>
              <a:t>A</a:t>
            </a:r>
            <a:endParaRPr lang="ru-RU" sz="2800" b="1" i="1">
              <a:solidFill>
                <a:srgbClr val="000099"/>
              </a:solidFill>
            </a:endParaRPr>
          </a:p>
        </p:txBody>
      </p:sp>
      <p:sp>
        <p:nvSpPr>
          <p:cNvPr id="173106" name="Text Box 50"/>
          <p:cNvSpPr txBox="1">
            <a:spLocks noChangeArrowheads="1"/>
          </p:cNvSpPr>
          <p:nvPr/>
        </p:nvSpPr>
        <p:spPr bwMode="auto">
          <a:xfrm>
            <a:off x="5940425" y="2276475"/>
            <a:ext cx="719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i="1">
                <a:solidFill>
                  <a:srgbClr val="000099"/>
                </a:solidFill>
              </a:rPr>
              <a:t>B</a:t>
            </a:r>
            <a:endParaRPr lang="ru-RU" sz="2800" b="1" i="1">
              <a:solidFill>
                <a:srgbClr val="000099"/>
              </a:solidFill>
            </a:endParaRPr>
          </a:p>
        </p:txBody>
      </p:sp>
      <p:sp>
        <p:nvSpPr>
          <p:cNvPr id="173107" name="Text Box 51"/>
          <p:cNvSpPr txBox="1">
            <a:spLocks noChangeArrowheads="1"/>
          </p:cNvSpPr>
          <p:nvPr/>
        </p:nvSpPr>
        <p:spPr bwMode="auto">
          <a:xfrm>
            <a:off x="7380288" y="1916113"/>
            <a:ext cx="7191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i="1">
                <a:solidFill>
                  <a:srgbClr val="000099"/>
                </a:solidFill>
              </a:rPr>
              <a:t>M</a:t>
            </a:r>
            <a:endParaRPr lang="ru-RU" sz="2800" b="1" i="1">
              <a:solidFill>
                <a:srgbClr val="000099"/>
              </a:solidFill>
            </a:endParaRPr>
          </a:p>
        </p:txBody>
      </p:sp>
      <p:graphicFrame>
        <p:nvGraphicFramePr>
          <p:cNvPr id="173108" name="Object 38"/>
          <p:cNvGraphicFramePr>
            <a:graphicFrameLocks noChangeAspect="1"/>
          </p:cNvGraphicFramePr>
          <p:nvPr/>
        </p:nvGraphicFramePr>
        <p:xfrm>
          <a:off x="1947863" y="1773238"/>
          <a:ext cx="2060575" cy="1800225"/>
        </p:xfrm>
        <a:graphic>
          <a:graphicData uri="http://schemas.openxmlformats.org/presentationml/2006/ole">
            <p:oleObj spid="_x0000_s279590" name="Формула" r:id="rId6" imgW="24384000" imgH="21336000" progId="Equation.3">
              <p:embed/>
            </p:oleObj>
          </a:graphicData>
        </a:graphic>
      </p:graphicFrame>
      <p:graphicFrame>
        <p:nvGraphicFramePr>
          <p:cNvPr id="173109" name="Object 39"/>
          <p:cNvGraphicFramePr>
            <a:graphicFrameLocks noChangeAspect="1"/>
          </p:cNvGraphicFramePr>
          <p:nvPr/>
        </p:nvGraphicFramePr>
        <p:xfrm>
          <a:off x="874713" y="4665663"/>
          <a:ext cx="2124075" cy="585787"/>
        </p:xfrm>
        <a:graphic>
          <a:graphicData uri="http://schemas.openxmlformats.org/presentationml/2006/ole">
            <p:oleObj spid="_x0000_s279591" name="Формула" r:id="rId7" imgW="34137600" imgH="9448800" progId="Equation.3">
              <p:embed/>
            </p:oleObj>
          </a:graphicData>
        </a:graphic>
      </p:graphicFrame>
      <p:graphicFrame>
        <p:nvGraphicFramePr>
          <p:cNvPr id="173110" name="Object 40"/>
          <p:cNvGraphicFramePr>
            <a:graphicFrameLocks noChangeAspect="1"/>
          </p:cNvGraphicFramePr>
          <p:nvPr/>
        </p:nvGraphicFramePr>
        <p:xfrm>
          <a:off x="827088" y="3808413"/>
          <a:ext cx="2290762" cy="633412"/>
        </p:xfrm>
        <a:graphic>
          <a:graphicData uri="http://schemas.openxmlformats.org/presentationml/2006/ole">
            <p:oleObj spid="_x0000_s279592" name="Формула" r:id="rId8" imgW="34137600" imgH="9448800" progId="Equation.3">
              <p:embed/>
            </p:oleObj>
          </a:graphicData>
        </a:graphic>
      </p:graphicFrame>
      <p:graphicFrame>
        <p:nvGraphicFramePr>
          <p:cNvPr id="173111" name="Object 41"/>
          <p:cNvGraphicFramePr>
            <a:graphicFrameLocks noChangeAspect="1"/>
          </p:cNvGraphicFramePr>
          <p:nvPr/>
        </p:nvGraphicFramePr>
        <p:xfrm>
          <a:off x="77788" y="5616575"/>
          <a:ext cx="4191000" cy="855663"/>
        </p:xfrm>
        <a:graphic>
          <a:graphicData uri="http://schemas.openxmlformats.org/presentationml/2006/ole">
            <p:oleObj spid="_x0000_s279593" name="Формула" r:id="rId9" imgW="50901600" imgH="10363200" progId="Equation.3">
              <p:embed/>
            </p:oleObj>
          </a:graphicData>
        </a:graphic>
      </p:graphicFrame>
      <p:graphicFrame>
        <p:nvGraphicFramePr>
          <p:cNvPr id="173112" name="Object 42"/>
          <p:cNvGraphicFramePr>
            <a:graphicFrameLocks noChangeAspect="1"/>
          </p:cNvGraphicFramePr>
          <p:nvPr/>
        </p:nvGraphicFramePr>
        <p:xfrm>
          <a:off x="4572000" y="5589588"/>
          <a:ext cx="2012950" cy="1023937"/>
        </p:xfrm>
        <a:graphic>
          <a:graphicData uri="http://schemas.openxmlformats.org/presentationml/2006/ole">
            <p:oleObj spid="_x0000_s279594" name="Формула" r:id="rId10" imgW="18592800" imgH="9448800" progId="Equation.3">
              <p:embed/>
            </p:oleObj>
          </a:graphicData>
        </a:graphic>
      </p:graphicFrame>
      <p:graphicFrame>
        <p:nvGraphicFramePr>
          <p:cNvPr id="173113" name="Object 43"/>
          <p:cNvGraphicFramePr>
            <a:graphicFrameLocks noChangeAspect="1"/>
          </p:cNvGraphicFramePr>
          <p:nvPr/>
        </p:nvGraphicFramePr>
        <p:xfrm>
          <a:off x="6707188" y="5589588"/>
          <a:ext cx="2185987" cy="1009650"/>
        </p:xfrm>
        <a:graphic>
          <a:graphicData uri="http://schemas.openxmlformats.org/presentationml/2006/ole">
            <p:oleObj spid="_x0000_s279595" name="Формула" r:id="rId11" imgW="20421600" imgH="9448800" progId="Equation.3">
              <p:embed/>
            </p:oleObj>
          </a:graphicData>
        </a:graphic>
      </p:graphicFrame>
      <p:graphicFrame>
        <p:nvGraphicFramePr>
          <p:cNvPr id="173114" name="Object 44"/>
          <p:cNvGraphicFramePr>
            <a:graphicFrameLocks noChangeAspect="1"/>
          </p:cNvGraphicFramePr>
          <p:nvPr/>
        </p:nvGraphicFramePr>
        <p:xfrm>
          <a:off x="971550" y="3860800"/>
          <a:ext cx="2495550" cy="576263"/>
        </p:xfrm>
        <a:graphic>
          <a:graphicData uri="http://schemas.openxmlformats.org/presentationml/2006/ole">
            <p:oleObj spid="_x0000_s279596" name="Формула" r:id="rId12" imgW="18592800" imgH="3962400" progId="Equation.3">
              <p:embed/>
            </p:oleObj>
          </a:graphicData>
        </a:graphic>
      </p:graphicFrame>
      <p:graphicFrame>
        <p:nvGraphicFramePr>
          <p:cNvPr id="173115" name="Object 45"/>
          <p:cNvGraphicFramePr>
            <a:graphicFrameLocks noChangeAspect="1"/>
          </p:cNvGraphicFramePr>
          <p:nvPr/>
        </p:nvGraphicFramePr>
        <p:xfrm>
          <a:off x="971550" y="4652963"/>
          <a:ext cx="2447925" cy="814387"/>
        </p:xfrm>
        <a:graphic>
          <a:graphicData uri="http://schemas.openxmlformats.org/presentationml/2006/ole">
            <p:oleObj spid="_x0000_s279597" name="Формула" r:id="rId13" imgW="18288000" imgH="6096000" progId="Equation.3">
              <p:embed/>
            </p:oleObj>
          </a:graphicData>
        </a:graphic>
      </p:graphicFrame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611560" y="304800"/>
            <a:ext cx="7992888" cy="747713"/>
          </a:xfrm>
          <a:prstGeom prst="rect">
            <a:avLst/>
          </a:prstGeom>
          <a:ln w="9525" cap="flat" cmpd="sng" algn="ctr">
            <a:solidFill>
              <a:srgbClr val="000099"/>
            </a:solidFill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3200" b="1" u="sng" kern="0" dirty="0">
                <a:solidFill>
                  <a:srgbClr val="000099"/>
                </a:solidFill>
                <a:latin typeface="Georgia" pitchFamily="18" charset="0"/>
              </a:rPr>
              <a:t>Определение синуса и косинуса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3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3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7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7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3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3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7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7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7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7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7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7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7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7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7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7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7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116" grpId="0" animBg="1"/>
      <p:bldP spid="173087" grpId="0" animBg="1"/>
      <p:bldP spid="173088" grpId="0" animBg="1"/>
      <p:bldP spid="173090" grpId="0" animBg="1"/>
      <p:bldP spid="173091" grpId="0" animBg="1"/>
      <p:bldP spid="173095" grpId="0" animBg="1"/>
      <p:bldP spid="173096" grpId="0" animBg="1"/>
      <p:bldP spid="173103" grpId="0"/>
      <p:bldP spid="173104" grpId="0"/>
      <p:bldP spid="173105" grpId="0"/>
      <p:bldP spid="173106" grpId="0"/>
      <p:bldP spid="17310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Oval 5"/>
          <p:cNvSpPr>
            <a:spLocks noChangeArrowheads="1"/>
          </p:cNvSpPr>
          <p:nvPr/>
        </p:nvSpPr>
        <p:spPr bwMode="auto">
          <a:xfrm>
            <a:off x="327025" y="544513"/>
            <a:ext cx="3238500" cy="3240087"/>
          </a:xfrm>
          <a:prstGeom prst="ellipse">
            <a:avLst/>
          </a:prstGeom>
          <a:solidFill>
            <a:schemeClr val="bg1">
              <a:alpha val="5098"/>
            </a:schemeClr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 flipH="1" flipV="1">
            <a:off x="1970088" y="179388"/>
            <a:ext cx="46037" cy="3979862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6631" name="Line 7"/>
          <p:cNvSpPr>
            <a:spLocks noChangeShapeType="1"/>
          </p:cNvSpPr>
          <p:nvPr/>
        </p:nvSpPr>
        <p:spPr bwMode="auto">
          <a:xfrm flipV="1">
            <a:off x="107950" y="2151063"/>
            <a:ext cx="4235450" cy="460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379913" y="1858963"/>
            <a:ext cx="4222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FF0000"/>
                </a:solidFill>
                <a:latin typeface="Georgia" pitchFamily="18" charset="0"/>
              </a:rPr>
              <a:t>х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189163" y="0"/>
            <a:ext cx="4587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0000CC"/>
                </a:solidFill>
                <a:latin typeface="Georgia" pitchFamily="18" charset="0"/>
              </a:rPr>
              <a:t>у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978025" y="2057400"/>
            <a:ext cx="4730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Georgia" pitchFamily="18" charset="0"/>
              </a:rPr>
              <a:t>0</a:t>
            </a:r>
          </a:p>
        </p:txBody>
      </p:sp>
      <p:sp>
        <p:nvSpPr>
          <p:cNvPr id="32" name="Oval 6"/>
          <p:cNvSpPr>
            <a:spLocks noChangeArrowheads="1"/>
          </p:cNvSpPr>
          <p:nvPr/>
        </p:nvSpPr>
        <p:spPr bwMode="auto">
          <a:xfrm>
            <a:off x="1897063" y="2078038"/>
            <a:ext cx="142875" cy="144462"/>
          </a:xfrm>
          <a:prstGeom prst="ellipse">
            <a:avLst/>
          </a:prstGeom>
          <a:solidFill>
            <a:srgbClr val="0000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33" name="Text Box 4"/>
          <p:cNvSpPr txBox="1">
            <a:spLocks noChangeArrowheads="1"/>
          </p:cNvSpPr>
          <p:nvPr/>
        </p:nvSpPr>
        <p:spPr bwMode="auto">
          <a:xfrm>
            <a:off x="3563938" y="73025"/>
            <a:ext cx="5903912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2200" b="1">
                <a:latin typeface="Georgia" pitchFamily="18" charset="0"/>
              </a:rPr>
              <a:t>Окружность </a:t>
            </a:r>
            <a:r>
              <a:rPr lang="ru-RU" sz="2200" b="1">
                <a:solidFill>
                  <a:srgbClr val="FF0000"/>
                </a:solidFill>
                <a:latin typeface="Georgia" pitchFamily="18" charset="0"/>
              </a:rPr>
              <a:t>радиуса 1 </a:t>
            </a:r>
            <a:r>
              <a:rPr lang="ru-RU" sz="2200" b="1">
                <a:latin typeface="Georgia" pitchFamily="18" charset="0"/>
              </a:rPr>
              <a:t>с центром в </a:t>
            </a:r>
          </a:p>
          <a:p>
            <a:pPr marL="342900" indent="-342900" algn="ctr"/>
            <a:r>
              <a:rPr lang="ru-RU" sz="2200" b="1">
                <a:latin typeface="Georgia" pitchFamily="18" charset="0"/>
              </a:rPr>
              <a:t>начале  координат, на которой задана точка </a:t>
            </a:r>
            <a:r>
              <a:rPr lang="ru-RU" sz="2200" b="1">
                <a:solidFill>
                  <a:srgbClr val="FF0000"/>
                </a:solidFill>
                <a:latin typeface="Georgia" pitchFamily="18" charset="0"/>
              </a:rPr>
              <a:t>М</a:t>
            </a:r>
            <a:r>
              <a:rPr lang="ru-RU" sz="2200" b="1">
                <a:latin typeface="Georgia" pitchFamily="18" charset="0"/>
              </a:rPr>
              <a:t> — </a:t>
            </a:r>
            <a:r>
              <a:rPr lang="ru-RU" sz="2200" b="1">
                <a:solidFill>
                  <a:srgbClr val="FF0000"/>
                </a:solidFill>
                <a:latin typeface="Georgia" pitchFamily="18" charset="0"/>
              </a:rPr>
              <a:t>начало отсчета   </a:t>
            </a:r>
            <a:r>
              <a:rPr lang="ru-RU" sz="2200" b="1">
                <a:latin typeface="Georgia" pitchFamily="18" charset="0"/>
              </a:rPr>
              <a:t>для измерения углов, и  </a:t>
            </a:r>
            <a:r>
              <a:rPr lang="ru-RU" sz="2200" b="1">
                <a:solidFill>
                  <a:srgbClr val="FF0000"/>
                </a:solidFill>
                <a:latin typeface="Georgia" pitchFamily="18" charset="0"/>
              </a:rPr>
              <a:t>направление положительного</a:t>
            </a:r>
            <a:r>
              <a:rPr lang="ru-RU" sz="2200" b="1">
                <a:latin typeface="Georgia" pitchFamily="18" charset="0"/>
              </a:rPr>
              <a:t> обхода, </a:t>
            </a:r>
            <a:r>
              <a:rPr lang="ru-RU" sz="2000" b="1">
                <a:latin typeface="Georgia" pitchFamily="18" charset="0"/>
              </a:rPr>
              <a:t>называется</a:t>
            </a:r>
            <a:r>
              <a:rPr lang="ru-RU" sz="2200" b="1">
                <a:solidFill>
                  <a:srgbClr val="FF0000"/>
                </a:solidFill>
                <a:latin typeface="Georgia" pitchFamily="18" charset="0"/>
              </a:rPr>
              <a:t> единичной (тригонометрической) </a:t>
            </a:r>
            <a:r>
              <a:rPr lang="ru-RU" sz="2200" b="1">
                <a:latin typeface="Georgia" pitchFamily="18" charset="0"/>
              </a:rPr>
              <a:t>окружностью</a:t>
            </a:r>
          </a:p>
        </p:txBody>
      </p:sp>
      <p:sp>
        <p:nvSpPr>
          <p:cNvPr id="41" name="AutoShape 44"/>
          <p:cNvSpPr>
            <a:spLocks noChangeArrowheads="1"/>
          </p:cNvSpPr>
          <p:nvPr/>
        </p:nvSpPr>
        <p:spPr bwMode="auto">
          <a:xfrm rot="-2358105" flipH="1" flipV="1">
            <a:off x="2317750" y="1779588"/>
            <a:ext cx="187325" cy="357187"/>
          </a:xfrm>
          <a:prstGeom prst="moon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42" name="Text Box 4"/>
          <p:cNvSpPr txBox="1">
            <a:spLocks noChangeArrowheads="1"/>
          </p:cNvSpPr>
          <p:nvPr/>
        </p:nvSpPr>
        <p:spPr bwMode="auto">
          <a:xfrm>
            <a:off x="3995738" y="3228072"/>
            <a:ext cx="5148262" cy="1785104"/>
          </a:xfrm>
          <a:prstGeom prst="rect">
            <a:avLst/>
          </a:prstGeom>
          <a:ln>
            <a:solidFill>
              <a:srgbClr val="000099"/>
            </a:solidFill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algn="ctr">
              <a:defRPr/>
            </a:pPr>
            <a:r>
              <a:rPr lang="ru-RU" sz="2200" b="1" dirty="0">
                <a:latin typeface="Georgia" pitchFamily="18" charset="0"/>
              </a:rPr>
              <a:t>Синусом угла </a:t>
            </a:r>
            <a:r>
              <a:rPr lang="el-GR" sz="2200" b="1" dirty="0">
                <a:latin typeface="Georgia" pitchFamily="18" charset="0"/>
              </a:rPr>
              <a:t>α</a:t>
            </a:r>
            <a:r>
              <a:rPr lang="ru-RU" sz="2200" b="1" dirty="0">
                <a:latin typeface="Georgia" pitchFamily="18" charset="0"/>
              </a:rPr>
              <a:t> называется</a:t>
            </a:r>
          </a:p>
          <a:p>
            <a:pPr marL="342900" indent="-342900" algn="ctr">
              <a:defRPr/>
            </a:pPr>
            <a:r>
              <a:rPr lang="ru-RU" sz="2200" b="1" i="1" u="sng" dirty="0">
                <a:solidFill>
                  <a:srgbClr val="0000CC"/>
                </a:solidFill>
                <a:latin typeface="Georgia" pitchFamily="18" charset="0"/>
              </a:rPr>
              <a:t>ордината</a:t>
            </a:r>
            <a:r>
              <a:rPr lang="ru-RU" sz="2200" b="1" i="1" dirty="0">
                <a:solidFill>
                  <a:srgbClr val="FF0000"/>
                </a:solidFill>
                <a:latin typeface="Georgia" pitchFamily="18" charset="0"/>
              </a:rPr>
              <a:t>  </a:t>
            </a:r>
            <a:r>
              <a:rPr lang="ru-RU" sz="2200" b="1" i="1" dirty="0">
                <a:solidFill>
                  <a:srgbClr val="0000CC"/>
                </a:solidFill>
                <a:latin typeface="Georgia" pitchFamily="18" charset="0"/>
              </a:rPr>
              <a:t>(у) </a:t>
            </a:r>
            <a:r>
              <a:rPr lang="ru-RU" sz="2200" b="1" i="1" dirty="0">
                <a:latin typeface="Georgia" pitchFamily="18" charset="0"/>
              </a:rPr>
              <a:t>точки, </a:t>
            </a:r>
            <a:r>
              <a:rPr lang="ru-RU" sz="2200" b="1" dirty="0">
                <a:latin typeface="Georgia" pitchFamily="18" charset="0"/>
              </a:rPr>
              <a:t>полученной поворотом точки (1; 0) вокруг начала координат на угол </a:t>
            </a:r>
            <a:r>
              <a:rPr lang="el-GR" sz="2200" b="1" dirty="0">
                <a:latin typeface="Georgia" pitchFamily="18" charset="0"/>
              </a:rPr>
              <a:t>α</a:t>
            </a:r>
            <a:endParaRPr lang="ru-RU" sz="2200" b="1" dirty="0">
              <a:latin typeface="Georgia" pitchFamily="18" charset="0"/>
            </a:endParaRPr>
          </a:p>
        </p:txBody>
      </p:sp>
      <p:sp>
        <p:nvSpPr>
          <p:cNvPr id="46" name="Arc 49"/>
          <p:cNvSpPr>
            <a:spLocks/>
          </p:cNvSpPr>
          <p:nvPr/>
        </p:nvSpPr>
        <p:spPr bwMode="auto">
          <a:xfrm rot="9757365" flipH="1" flipV="1">
            <a:off x="3457575" y="1006475"/>
            <a:ext cx="225425" cy="762000"/>
          </a:xfrm>
          <a:custGeom>
            <a:avLst/>
            <a:gdLst>
              <a:gd name="T0" fmla="*/ 2147483647 w 21547"/>
              <a:gd name="T1" fmla="*/ 0 h 20911"/>
              <a:gd name="T2" fmla="*/ 2147483647 w 21547"/>
              <a:gd name="T3" fmla="*/ 2147483647 h 20911"/>
              <a:gd name="T4" fmla="*/ 0 w 21547"/>
              <a:gd name="T5" fmla="*/ 2147483647 h 20911"/>
              <a:gd name="T6" fmla="*/ 0 60000 65536"/>
              <a:gd name="T7" fmla="*/ 0 60000 65536"/>
              <a:gd name="T8" fmla="*/ 0 60000 65536"/>
              <a:gd name="T9" fmla="*/ 0 w 21547"/>
              <a:gd name="T10" fmla="*/ 0 h 20911"/>
              <a:gd name="T11" fmla="*/ 21547 w 21547"/>
              <a:gd name="T12" fmla="*/ 20911 h 2091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47" h="20911" fill="none" extrusionOk="0">
                <a:moveTo>
                  <a:pt x="5412" y="-1"/>
                </a:moveTo>
                <a:cubicBezTo>
                  <a:pt x="14398" y="2325"/>
                  <a:pt x="20894" y="10133"/>
                  <a:pt x="21546" y="19394"/>
                </a:cubicBezTo>
              </a:path>
              <a:path w="21547" h="20911" stroke="0" extrusionOk="0">
                <a:moveTo>
                  <a:pt x="5412" y="-1"/>
                </a:moveTo>
                <a:cubicBezTo>
                  <a:pt x="14398" y="2325"/>
                  <a:pt x="20894" y="10133"/>
                  <a:pt x="21546" y="19394"/>
                </a:cubicBezTo>
                <a:lnTo>
                  <a:pt x="0" y="20911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35" name="Line 7"/>
          <p:cNvSpPr>
            <a:spLocks noChangeShapeType="1"/>
          </p:cNvSpPr>
          <p:nvPr/>
        </p:nvSpPr>
        <p:spPr bwMode="auto">
          <a:xfrm flipV="1">
            <a:off x="1978025" y="914400"/>
            <a:ext cx="990600" cy="12604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3" name="Text Box 36"/>
          <p:cNvSpPr txBox="1">
            <a:spLocks noChangeArrowheads="1"/>
          </p:cNvSpPr>
          <p:nvPr/>
        </p:nvSpPr>
        <p:spPr bwMode="auto">
          <a:xfrm>
            <a:off x="2511425" y="381000"/>
            <a:ext cx="1689100" cy="523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latin typeface="Georgia" pitchFamily="18" charset="0"/>
              </a:rPr>
              <a:t>М </a:t>
            </a:r>
            <a:r>
              <a:rPr lang="en-US" sz="2800" b="1">
                <a:latin typeface="Georgia" pitchFamily="18" charset="0"/>
              </a:rPr>
              <a:t>(</a:t>
            </a:r>
            <a:r>
              <a:rPr lang="en-US" sz="2800" b="1" i="1">
                <a:solidFill>
                  <a:srgbClr val="FF0000"/>
                </a:solidFill>
                <a:latin typeface="Georgia" pitchFamily="18" charset="0"/>
              </a:rPr>
              <a:t>x</a:t>
            </a:r>
            <a:r>
              <a:rPr lang="en-US" sz="2800" b="1" i="1">
                <a:latin typeface="Georgia" pitchFamily="18" charset="0"/>
              </a:rPr>
              <a:t>;</a:t>
            </a:r>
            <a:r>
              <a:rPr lang="ru-RU" sz="2800" b="1" i="1">
                <a:latin typeface="Georgia" pitchFamily="18" charset="0"/>
              </a:rPr>
              <a:t> </a:t>
            </a:r>
            <a:r>
              <a:rPr lang="en-US" sz="2800" b="1" i="1">
                <a:solidFill>
                  <a:srgbClr val="0000CC"/>
                </a:solidFill>
                <a:latin typeface="Georgia" pitchFamily="18" charset="0"/>
              </a:rPr>
              <a:t>y</a:t>
            </a:r>
            <a:r>
              <a:rPr lang="en-US" sz="2800" b="1">
                <a:latin typeface="Georgia" pitchFamily="18" charset="0"/>
              </a:rPr>
              <a:t>)</a:t>
            </a:r>
            <a:endParaRPr lang="ru-RU" sz="2800" b="1">
              <a:latin typeface="Georgia" pitchFamily="18" charset="0"/>
            </a:endParaRPr>
          </a:p>
        </p:txBody>
      </p:sp>
      <p:sp>
        <p:nvSpPr>
          <p:cNvPr id="54" name="Text Box 7"/>
          <p:cNvSpPr txBox="1">
            <a:spLocks noChangeArrowheads="1"/>
          </p:cNvSpPr>
          <p:nvPr/>
        </p:nvSpPr>
        <p:spPr bwMode="auto">
          <a:xfrm>
            <a:off x="3197225" y="1752600"/>
            <a:ext cx="411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FF0000"/>
                </a:solidFill>
                <a:latin typeface="Georgia" pitchFamily="18" charset="0"/>
              </a:rPr>
              <a:t>1</a:t>
            </a:r>
          </a:p>
        </p:txBody>
      </p:sp>
      <p:sp>
        <p:nvSpPr>
          <p:cNvPr id="55" name="Text Box 8"/>
          <p:cNvSpPr txBox="1">
            <a:spLocks noChangeArrowheads="1"/>
          </p:cNvSpPr>
          <p:nvPr/>
        </p:nvSpPr>
        <p:spPr bwMode="auto">
          <a:xfrm>
            <a:off x="377825" y="22098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FF0000"/>
                </a:solidFill>
                <a:latin typeface="Georgia" pitchFamily="18" charset="0"/>
              </a:rPr>
              <a:t>-1</a:t>
            </a:r>
          </a:p>
        </p:txBody>
      </p:sp>
      <p:sp>
        <p:nvSpPr>
          <p:cNvPr id="56" name="Text Box 9"/>
          <p:cNvSpPr txBox="1">
            <a:spLocks noChangeArrowheads="1"/>
          </p:cNvSpPr>
          <p:nvPr/>
        </p:nvSpPr>
        <p:spPr bwMode="auto">
          <a:xfrm>
            <a:off x="1978025" y="533400"/>
            <a:ext cx="412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0000CC"/>
                </a:solidFill>
                <a:latin typeface="Georgia" pitchFamily="18" charset="0"/>
              </a:rPr>
              <a:t>1</a:t>
            </a:r>
          </a:p>
        </p:txBody>
      </p:sp>
      <p:sp>
        <p:nvSpPr>
          <p:cNvPr id="57" name="Text Box 9"/>
          <p:cNvSpPr txBox="1">
            <a:spLocks noChangeArrowheads="1"/>
          </p:cNvSpPr>
          <p:nvPr/>
        </p:nvSpPr>
        <p:spPr bwMode="auto">
          <a:xfrm>
            <a:off x="2054225" y="3276600"/>
            <a:ext cx="412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0000CC"/>
                </a:solidFill>
                <a:latin typeface="Georgia" pitchFamily="18" charset="0"/>
              </a:rPr>
              <a:t>̶ 1</a:t>
            </a:r>
          </a:p>
        </p:txBody>
      </p:sp>
      <p:sp>
        <p:nvSpPr>
          <p:cNvPr id="58" name="Text Box 9"/>
          <p:cNvSpPr txBox="1">
            <a:spLocks noChangeArrowheads="1"/>
          </p:cNvSpPr>
          <p:nvPr/>
        </p:nvSpPr>
        <p:spPr bwMode="auto">
          <a:xfrm>
            <a:off x="2511425" y="1524000"/>
            <a:ext cx="412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800" b="1">
                <a:solidFill>
                  <a:srgbClr val="0000CC"/>
                </a:solidFill>
                <a:latin typeface="Georgia" pitchFamily="18" charset="0"/>
              </a:rPr>
              <a:t>α</a:t>
            </a:r>
            <a:endParaRPr lang="ru-RU" sz="2800" b="1">
              <a:solidFill>
                <a:srgbClr val="0000CC"/>
              </a:solidFill>
              <a:latin typeface="Georgia" pitchFamily="18" charset="0"/>
            </a:endParaRPr>
          </a:p>
        </p:txBody>
      </p:sp>
      <p:sp>
        <p:nvSpPr>
          <p:cNvPr id="59" name="Text Box 36"/>
          <p:cNvSpPr txBox="1">
            <a:spLocks noChangeArrowheads="1"/>
          </p:cNvSpPr>
          <p:nvPr/>
        </p:nvSpPr>
        <p:spPr bwMode="auto">
          <a:xfrm>
            <a:off x="3502025" y="1676400"/>
            <a:ext cx="1346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latin typeface="Georgia" pitchFamily="18" charset="0"/>
              </a:rPr>
              <a:t>М </a:t>
            </a:r>
            <a:r>
              <a:rPr lang="en-US" sz="2400" b="1">
                <a:latin typeface="Georgia" pitchFamily="18" charset="0"/>
              </a:rPr>
              <a:t>(</a:t>
            </a:r>
            <a:r>
              <a:rPr lang="ru-RU" sz="2400" b="1">
                <a:solidFill>
                  <a:srgbClr val="FF0000"/>
                </a:solidFill>
                <a:latin typeface="Georgia" pitchFamily="18" charset="0"/>
              </a:rPr>
              <a:t>1</a:t>
            </a:r>
            <a:r>
              <a:rPr lang="en-US" sz="2400" b="1">
                <a:latin typeface="Georgia" pitchFamily="18" charset="0"/>
              </a:rPr>
              <a:t>;</a:t>
            </a:r>
            <a:r>
              <a:rPr lang="ru-RU" sz="2400" b="1">
                <a:solidFill>
                  <a:srgbClr val="0000CC"/>
                </a:solidFill>
                <a:latin typeface="Georgia" pitchFamily="18" charset="0"/>
              </a:rPr>
              <a:t>0</a:t>
            </a:r>
            <a:r>
              <a:rPr lang="en-US" sz="2400" b="1">
                <a:latin typeface="Georgia" pitchFamily="18" charset="0"/>
              </a:rPr>
              <a:t>)</a:t>
            </a:r>
            <a:endParaRPr lang="ru-RU" sz="2400" b="1">
              <a:latin typeface="Georgia" pitchFamily="18" charset="0"/>
            </a:endParaRPr>
          </a:p>
        </p:txBody>
      </p:sp>
      <p:sp>
        <p:nvSpPr>
          <p:cNvPr id="60" name="Text Box 11"/>
          <p:cNvSpPr txBox="1">
            <a:spLocks noChangeArrowheads="1"/>
          </p:cNvSpPr>
          <p:nvPr/>
        </p:nvSpPr>
        <p:spPr bwMode="auto">
          <a:xfrm>
            <a:off x="3578225" y="990600"/>
            <a:ext cx="4508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solidFill>
                  <a:srgbClr val="FF0000"/>
                </a:solidFill>
                <a:latin typeface="Georgia" pitchFamily="18" charset="0"/>
              </a:rPr>
              <a:t>+</a:t>
            </a:r>
            <a:endParaRPr lang="ru-RU" sz="320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61" name="Text Box 4"/>
          <p:cNvSpPr txBox="1">
            <a:spLocks noChangeArrowheads="1"/>
          </p:cNvSpPr>
          <p:nvPr/>
        </p:nvSpPr>
        <p:spPr bwMode="auto">
          <a:xfrm>
            <a:off x="444624" y="4265220"/>
            <a:ext cx="8087816" cy="1107996"/>
          </a:xfrm>
          <a:prstGeom prst="rect">
            <a:avLst/>
          </a:prstGeom>
          <a:ln>
            <a:solidFill>
              <a:srgbClr val="000099"/>
            </a:solidFill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>
              <a:defRPr/>
            </a:pPr>
            <a:r>
              <a:rPr lang="ru-RU" sz="2200" b="1" dirty="0">
                <a:latin typeface="Georgia" pitchFamily="18" charset="0"/>
              </a:rPr>
              <a:t>Косинусом угла </a:t>
            </a:r>
            <a:r>
              <a:rPr lang="el-GR" sz="2200" b="1" dirty="0">
                <a:latin typeface="Georgia" pitchFamily="18" charset="0"/>
              </a:rPr>
              <a:t>α</a:t>
            </a:r>
            <a:r>
              <a:rPr lang="ru-RU" sz="2200" b="1" dirty="0">
                <a:latin typeface="Georgia" pitchFamily="18" charset="0"/>
              </a:rPr>
              <a:t> называется  </a:t>
            </a:r>
            <a:r>
              <a:rPr lang="ru-RU" sz="2200" b="1" i="1" u="sng" dirty="0">
                <a:solidFill>
                  <a:srgbClr val="FF0000"/>
                </a:solidFill>
                <a:latin typeface="Georgia" pitchFamily="18" charset="0"/>
              </a:rPr>
              <a:t>абсцисса </a:t>
            </a:r>
            <a:r>
              <a:rPr lang="ru-RU" sz="2200" b="1" i="1" dirty="0">
                <a:solidFill>
                  <a:srgbClr val="FF0000"/>
                </a:solidFill>
                <a:latin typeface="Georgia" pitchFamily="18" charset="0"/>
              </a:rPr>
              <a:t>  (</a:t>
            </a:r>
            <a:r>
              <a:rPr lang="ru-RU" sz="2200" b="1" i="1" dirty="0" err="1">
                <a:solidFill>
                  <a:srgbClr val="FF0000"/>
                </a:solidFill>
                <a:latin typeface="Georgia" pitchFamily="18" charset="0"/>
              </a:rPr>
              <a:t>х</a:t>
            </a:r>
            <a:r>
              <a:rPr lang="ru-RU" sz="2200" b="1" i="1" dirty="0">
                <a:solidFill>
                  <a:srgbClr val="FF0000"/>
                </a:solidFill>
                <a:latin typeface="Georgia" pitchFamily="18" charset="0"/>
              </a:rPr>
              <a:t>)  </a:t>
            </a:r>
            <a:r>
              <a:rPr lang="ru-RU" sz="2200" b="1" i="1" dirty="0">
                <a:latin typeface="Georgia" pitchFamily="18" charset="0"/>
              </a:rPr>
              <a:t>точки,</a:t>
            </a:r>
          </a:p>
          <a:p>
            <a:pPr marL="342900" indent="-342900">
              <a:defRPr/>
            </a:pPr>
            <a:r>
              <a:rPr lang="ru-RU" sz="2200" b="1" dirty="0">
                <a:latin typeface="Georgia" pitchFamily="18" charset="0"/>
              </a:rPr>
              <a:t>полученной поворотом точки (1; 0) вокруг начала координат  на угол </a:t>
            </a:r>
            <a:r>
              <a:rPr lang="el-GR" sz="2200" b="1" dirty="0">
                <a:latin typeface="Georgia" pitchFamily="18" charset="0"/>
              </a:rPr>
              <a:t>α</a:t>
            </a:r>
            <a:endParaRPr lang="ru-RU" sz="2200" b="1" dirty="0">
              <a:latin typeface="Georgia" pitchFamily="18" charset="0"/>
            </a:endParaRPr>
          </a:p>
        </p:txBody>
      </p: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1219200" y="5343525"/>
            <a:ext cx="487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 sz="2000" b="1">
                <a:latin typeface="Georgia" pitchFamily="18" charset="0"/>
              </a:rPr>
              <a:t>Для любого угла </a:t>
            </a:r>
            <a:r>
              <a:rPr lang="el-GR" sz="2400" b="1">
                <a:solidFill>
                  <a:srgbClr val="FF0000"/>
                </a:solidFill>
                <a:latin typeface="Georgia" pitchFamily="18" charset="0"/>
              </a:rPr>
              <a:t>α</a:t>
            </a:r>
            <a:r>
              <a:rPr lang="ru-RU" sz="2400" b="1">
                <a:solidFill>
                  <a:srgbClr val="FF0000"/>
                </a:solidFill>
                <a:latin typeface="Georgia" pitchFamily="18" charset="0"/>
              </a:rPr>
              <a:t> существует:</a:t>
            </a: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71438" y="5867400"/>
            <a:ext cx="6324600" cy="4000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>
              <a:defRPr/>
            </a:pPr>
            <a:r>
              <a:rPr lang="ru-RU" sz="2000" b="1" dirty="0">
                <a:solidFill>
                  <a:srgbClr val="FF0000"/>
                </a:solidFill>
                <a:latin typeface="Georgia" pitchFamily="18" charset="0"/>
              </a:rPr>
              <a:t>1) синус</a:t>
            </a:r>
            <a:r>
              <a:rPr lang="ru-RU" sz="2000" b="1" dirty="0">
                <a:latin typeface="Georgia" pitchFamily="18" charset="0"/>
              </a:rPr>
              <a:t> этого угла и притом </a:t>
            </a:r>
            <a:r>
              <a:rPr lang="ru-RU" sz="2000" b="1" dirty="0">
                <a:solidFill>
                  <a:srgbClr val="FF0000"/>
                </a:solidFill>
                <a:latin typeface="Georgia" pitchFamily="18" charset="0"/>
              </a:rPr>
              <a:t>единственный;</a:t>
            </a:r>
            <a:endParaRPr lang="ru-RU" sz="24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64" name="Text Box 4"/>
          <p:cNvSpPr txBox="1">
            <a:spLocks noChangeArrowheads="1"/>
          </p:cNvSpPr>
          <p:nvPr/>
        </p:nvSpPr>
        <p:spPr bwMode="auto">
          <a:xfrm>
            <a:off x="71438" y="6340475"/>
            <a:ext cx="7237412" cy="4016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>
              <a:defRPr/>
            </a:pPr>
            <a:r>
              <a:rPr lang="ru-RU" sz="2000" b="1" dirty="0">
                <a:solidFill>
                  <a:srgbClr val="FF0000"/>
                </a:solidFill>
                <a:latin typeface="Georgia" pitchFamily="18" charset="0"/>
              </a:rPr>
              <a:t>2) косинус</a:t>
            </a:r>
            <a:r>
              <a:rPr lang="ru-RU" sz="2000" b="1" dirty="0">
                <a:latin typeface="Georgia" pitchFamily="18" charset="0"/>
              </a:rPr>
              <a:t> этого угла и притом </a:t>
            </a:r>
            <a:r>
              <a:rPr lang="ru-RU" sz="2000" b="1" dirty="0">
                <a:solidFill>
                  <a:srgbClr val="FF0000"/>
                </a:solidFill>
                <a:latin typeface="Georgia" pitchFamily="18" charset="0"/>
              </a:rPr>
              <a:t>единственный</a:t>
            </a:r>
          </a:p>
        </p:txBody>
      </p:sp>
      <p:grpSp>
        <p:nvGrpSpPr>
          <p:cNvPr id="2" name="Группа 66"/>
          <p:cNvGrpSpPr>
            <a:grpSpLocks/>
          </p:cNvGrpSpPr>
          <p:nvPr/>
        </p:nvGrpSpPr>
        <p:grpSpPr bwMode="auto">
          <a:xfrm>
            <a:off x="6789738" y="5445125"/>
            <a:ext cx="2319337" cy="1296988"/>
            <a:chOff x="6501680" y="5207844"/>
            <a:chExt cx="2318792" cy="1296144"/>
          </a:xfrm>
        </p:grpSpPr>
        <p:sp>
          <p:nvSpPr>
            <p:cNvPr id="65" name="Скругленный прямоугольник 64"/>
            <p:cNvSpPr/>
            <p:nvPr/>
          </p:nvSpPr>
          <p:spPr bwMode="auto">
            <a:xfrm>
              <a:off x="6552468" y="5207844"/>
              <a:ext cx="2210867" cy="1296144"/>
            </a:xfrm>
            <a:prstGeom prst="roundRect">
              <a:avLst/>
            </a:prstGeom>
            <a:solidFill>
              <a:srgbClr val="FF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latin typeface="Georgia" pitchFamily="18" charset="0"/>
              </a:endParaRPr>
            </a:p>
          </p:txBody>
        </p:sp>
        <p:sp>
          <p:nvSpPr>
            <p:cNvPr id="352297" name="Text Box 4"/>
            <p:cNvSpPr txBox="1">
              <a:spLocks noChangeArrowheads="1"/>
            </p:cNvSpPr>
            <p:nvPr/>
          </p:nvSpPr>
          <p:spPr bwMode="auto">
            <a:xfrm>
              <a:off x="6501680" y="5323984"/>
              <a:ext cx="2318792" cy="1107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algn="ctr"/>
              <a:r>
                <a:rPr lang="ru-RU" sz="2200" b="1">
                  <a:latin typeface="Georgia" pitchFamily="18" charset="0"/>
                </a:rPr>
                <a:t>Значит, есть функции</a:t>
              </a:r>
            </a:p>
            <a:p>
              <a:pPr marL="342900" indent="-342900" algn="ctr"/>
              <a:r>
                <a:rPr lang="en-US" sz="2200" b="1">
                  <a:solidFill>
                    <a:srgbClr val="0000CC"/>
                  </a:solidFill>
                  <a:latin typeface="Georgia" pitchFamily="18" charset="0"/>
                </a:rPr>
                <a:t>sin </a:t>
              </a:r>
              <a:r>
                <a:rPr lang="el-GR" sz="2200" b="1">
                  <a:solidFill>
                    <a:srgbClr val="0000CC"/>
                  </a:solidFill>
                  <a:latin typeface="Georgia" pitchFamily="18" charset="0"/>
                </a:rPr>
                <a:t>α</a:t>
              </a:r>
              <a:r>
                <a:rPr lang="en-US" sz="2200" b="1">
                  <a:solidFill>
                    <a:srgbClr val="0000CC"/>
                  </a:solidFill>
                  <a:latin typeface="Georgia" pitchFamily="18" charset="0"/>
                </a:rPr>
                <a:t>  </a:t>
              </a:r>
              <a:r>
                <a:rPr lang="ru-RU" sz="2200" b="1">
                  <a:latin typeface="Georgia" pitchFamily="18" charset="0"/>
                </a:rPr>
                <a:t>и  </a:t>
              </a:r>
              <a:r>
                <a:rPr lang="en-US" sz="2200" b="1">
                  <a:solidFill>
                    <a:srgbClr val="FF0000"/>
                  </a:solidFill>
                  <a:latin typeface="Georgia" pitchFamily="18" charset="0"/>
                </a:rPr>
                <a:t>cos </a:t>
              </a:r>
              <a:r>
                <a:rPr lang="el-GR" sz="2200" b="1">
                  <a:solidFill>
                    <a:srgbClr val="FF0000"/>
                  </a:solidFill>
                  <a:latin typeface="Georgia" pitchFamily="18" charset="0"/>
                </a:rPr>
                <a:t>α</a:t>
              </a:r>
              <a:endParaRPr lang="ru-RU" sz="2200" b="1">
                <a:solidFill>
                  <a:srgbClr val="FF0000"/>
                </a:solidFill>
                <a:latin typeface="Georgia" pitchFamily="18" charset="0"/>
              </a:endParaRPr>
            </a:p>
          </p:txBody>
        </p:sp>
      </p:grpSp>
      <p:sp>
        <p:nvSpPr>
          <p:cNvPr id="29" name="Arc 205"/>
          <p:cNvSpPr>
            <a:spLocks/>
          </p:cNvSpPr>
          <p:nvPr/>
        </p:nvSpPr>
        <p:spPr bwMode="auto">
          <a:xfrm rot="10800000" flipH="1">
            <a:off x="3349625" y="2438400"/>
            <a:ext cx="457200" cy="838200"/>
          </a:xfrm>
          <a:custGeom>
            <a:avLst/>
            <a:gdLst>
              <a:gd name="T0" fmla="*/ 2147483647 w 21600"/>
              <a:gd name="T1" fmla="*/ 0 h 22917"/>
              <a:gd name="T2" fmla="*/ 2147483647 w 21600"/>
              <a:gd name="T3" fmla="*/ 2147483647 h 22917"/>
              <a:gd name="T4" fmla="*/ 0 w 21600"/>
              <a:gd name="T5" fmla="*/ 2147483647 h 22917"/>
              <a:gd name="T6" fmla="*/ 0 60000 65536"/>
              <a:gd name="T7" fmla="*/ 0 60000 65536"/>
              <a:gd name="T8" fmla="*/ 0 60000 65536"/>
              <a:gd name="T9" fmla="*/ 0 w 21600"/>
              <a:gd name="T10" fmla="*/ 0 h 22917"/>
              <a:gd name="T11" fmla="*/ 21600 w 21600"/>
              <a:gd name="T12" fmla="*/ 22917 h 2291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2917" fill="none" extrusionOk="0">
                <a:moveTo>
                  <a:pt x="4238" y="-1"/>
                </a:moveTo>
                <a:cubicBezTo>
                  <a:pt x="14333" y="2019"/>
                  <a:pt x="21600" y="10884"/>
                  <a:pt x="21600" y="21180"/>
                </a:cubicBezTo>
                <a:cubicBezTo>
                  <a:pt x="21600" y="21759"/>
                  <a:pt x="21576" y="22339"/>
                  <a:pt x="21530" y="22917"/>
                </a:cubicBezTo>
              </a:path>
              <a:path w="21600" h="22917" stroke="0" extrusionOk="0">
                <a:moveTo>
                  <a:pt x="4238" y="-1"/>
                </a:moveTo>
                <a:cubicBezTo>
                  <a:pt x="14333" y="2019"/>
                  <a:pt x="21600" y="10884"/>
                  <a:pt x="21600" y="21180"/>
                </a:cubicBezTo>
                <a:cubicBezTo>
                  <a:pt x="21600" y="21759"/>
                  <a:pt x="21576" y="22339"/>
                  <a:pt x="21530" y="22917"/>
                </a:cubicBezTo>
                <a:lnTo>
                  <a:pt x="0" y="21180"/>
                </a:lnTo>
                <a:close/>
              </a:path>
            </a:pathLst>
          </a:custGeom>
          <a:noFill/>
          <a:ln w="38100">
            <a:solidFill>
              <a:srgbClr val="6F0096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30" name="Text Box 11"/>
          <p:cNvSpPr txBox="1">
            <a:spLocks noChangeArrowheads="1"/>
          </p:cNvSpPr>
          <p:nvPr/>
        </p:nvSpPr>
        <p:spPr bwMode="auto">
          <a:xfrm>
            <a:off x="3730625" y="2819400"/>
            <a:ext cx="22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solidFill>
                  <a:srgbClr val="FF0000"/>
                </a:solidFill>
                <a:latin typeface="Georgia" pitchFamily="18" charset="0"/>
              </a:rPr>
              <a:t>̶</a:t>
            </a:r>
            <a:endParaRPr lang="ru-RU" sz="3200">
              <a:solidFill>
                <a:srgbClr val="FF0000"/>
              </a:solidFill>
              <a:latin typeface="Georgia" pitchFamily="18" charset="0"/>
            </a:endParaRPr>
          </a:p>
        </p:txBody>
      </p:sp>
      <p:grpSp>
        <p:nvGrpSpPr>
          <p:cNvPr id="3" name="Группа 66"/>
          <p:cNvGrpSpPr>
            <a:grpSpLocks/>
          </p:cNvGrpSpPr>
          <p:nvPr/>
        </p:nvGrpSpPr>
        <p:grpSpPr bwMode="auto">
          <a:xfrm>
            <a:off x="4643438" y="3179763"/>
            <a:ext cx="4267200" cy="1041400"/>
            <a:chOff x="4343400" y="5257801"/>
            <a:chExt cx="4267200" cy="1246187"/>
          </a:xfrm>
        </p:grpSpPr>
        <p:sp>
          <p:nvSpPr>
            <p:cNvPr id="34" name="Скругленный прямоугольник 33"/>
            <p:cNvSpPr/>
            <p:nvPr/>
          </p:nvSpPr>
          <p:spPr bwMode="auto">
            <a:xfrm>
              <a:off x="4343400" y="5318591"/>
              <a:ext cx="4267200" cy="1185397"/>
            </a:xfrm>
            <a:prstGeom prst="round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latin typeface="Georgia" pitchFamily="18" charset="0"/>
              </a:endParaRPr>
            </a:p>
          </p:txBody>
        </p:sp>
        <p:sp>
          <p:nvSpPr>
            <p:cNvPr id="352295" name="Text Box 4"/>
            <p:cNvSpPr txBox="1">
              <a:spLocks noChangeArrowheads="1"/>
            </p:cNvSpPr>
            <p:nvPr/>
          </p:nvSpPr>
          <p:spPr bwMode="auto">
            <a:xfrm>
              <a:off x="4707632" y="5257801"/>
              <a:ext cx="3647256" cy="1104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algn="ctr"/>
              <a:r>
                <a:rPr lang="en-US" sz="5400" b="1">
                  <a:solidFill>
                    <a:srgbClr val="0000CC"/>
                  </a:solidFill>
                  <a:latin typeface="Georgia" pitchFamily="18" charset="0"/>
                </a:rPr>
                <a:t>sin </a:t>
              </a:r>
              <a:r>
                <a:rPr lang="el-GR" sz="5400" b="1">
                  <a:solidFill>
                    <a:srgbClr val="0000CC"/>
                  </a:solidFill>
                  <a:latin typeface="Georgia" pitchFamily="18" charset="0"/>
                </a:rPr>
                <a:t>α</a:t>
              </a:r>
              <a:r>
                <a:rPr lang="en-US" sz="5400" b="1">
                  <a:solidFill>
                    <a:srgbClr val="0000CC"/>
                  </a:solidFill>
                  <a:latin typeface="Georgia" pitchFamily="18" charset="0"/>
                </a:rPr>
                <a:t>  </a:t>
              </a:r>
              <a:r>
                <a:rPr lang="ru-RU" sz="5400" b="1" i="1">
                  <a:solidFill>
                    <a:srgbClr val="0000CC"/>
                  </a:solidFill>
                  <a:latin typeface="Georgia" pitchFamily="18" charset="0"/>
                </a:rPr>
                <a:t>=  у</a:t>
              </a:r>
            </a:p>
          </p:txBody>
        </p:sp>
      </p:grpSp>
      <p:grpSp>
        <p:nvGrpSpPr>
          <p:cNvPr id="4" name="Группа 66"/>
          <p:cNvGrpSpPr>
            <a:grpSpLocks/>
          </p:cNvGrpSpPr>
          <p:nvPr/>
        </p:nvGrpSpPr>
        <p:grpSpPr bwMode="auto">
          <a:xfrm>
            <a:off x="2362200" y="4310063"/>
            <a:ext cx="5105400" cy="990600"/>
            <a:chOff x="2971800" y="5257800"/>
            <a:chExt cx="5105400" cy="990600"/>
          </a:xfrm>
        </p:grpSpPr>
        <p:sp>
          <p:nvSpPr>
            <p:cNvPr id="38" name="Скругленный прямоугольник 37"/>
            <p:cNvSpPr/>
            <p:nvPr/>
          </p:nvSpPr>
          <p:spPr bwMode="auto">
            <a:xfrm>
              <a:off x="3352800" y="5334000"/>
              <a:ext cx="4572000" cy="914400"/>
            </a:xfrm>
            <a:prstGeom prst="roundRect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latin typeface="Georgia" pitchFamily="18" charset="0"/>
              </a:endParaRPr>
            </a:p>
          </p:txBody>
        </p:sp>
        <p:sp>
          <p:nvSpPr>
            <p:cNvPr id="352293" name="Text Box 4"/>
            <p:cNvSpPr txBox="1">
              <a:spLocks noChangeArrowheads="1"/>
            </p:cNvSpPr>
            <p:nvPr/>
          </p:nvSpPr>
          <p:spPr bwMode="auto">
            <a:xfrm>
              <a:off x="2971800" y="5257800"/>
              <a:ext cx="5105400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algn="ctr"/>
              <a:r>
                <a:rPr lang="en-US" sz="5400" b="1">
                  <a:solidFill>
                    <a:srgbClr val="FF0000"/>
                  </a:solidFill>
                  <a:latin typeface="Georgia" pitchFamily="18" charset="0"/>
                </a:rPr>
                <a:t>cos </a:t>
              </a:r>
              <a:r>
                <a:rPr lang="el-GR" sz="5400" b="1">
                  <a:solidFill>
                    <a:srgbClr val="FF0000"/>
                  </a:solidFill>
                  <a:latin typeface="Georgia" pitchFamily="18" charset="0"/>
                </a:rPr>
                <a:t>α</a:t>
              </a:r>
              <a:r>
                <a:rPr lang="en-US" sz="5400" b="1">
                  <a:solidFill>
                    <a:srgbClr val="FF0000"/>
                  </a:solidFill>
                  <a:latin typeface="Georgia" pitchFamily="18" charset="0"/>
                </a:rPr>
                <a:t>  </a:t>
              </a:r>
              <a:r>
                <a:rPr lang="ru-RU" sz="5400" b="1" i="1">
                  <a:solidFill>
                    <a:srgbClr val="FF0000"/>
                  </a:solidFill>
                  <a:latin typeface="Georgia" pitchFamily="18" charset="0"/>
                </a:rPr>
                <a:t>=  </a:t>
              </a:r>
              <a:r>
                <a:rPr lang="en-US" sz="5400" b="1" i="1">
                  <a:solidFill>
                    <a:srgbClr val="FF0000"/>
                  </a:solidFill>
                  <a:latin typeface="Georgia" pitchFamily="18" charset="0"/>
                </a:rPr>
                <a:t>x</a:t>
              </a:r>
              <a:endParaRPr lang="ru-RU" sz="5400" b="1" i="1">
                <a:solidFill>
                  <a:srgbClr val="FF0000"/>
                </a:solidFill>
                <a:latin typeface="Georgia" pitchFamily="18" charset="0"/>
              </a:endParaRPr>
            </a:p>
          </p:txBody>
        </p:sp>
      </p:grpSp>
      <p:sp>
        <p:nvSpPr>
          <p:cNvPr id="39" name="Text Box 12"/>
          <p:cNvSpPr txBox="1">
            <a:spLocks noChangeArrowheads="1"/>
          </p:cNvSpPr>
          <p:nvPr/>
        </p:nvSpPr>
        <p:spPr bwMode="auto">
          <a:xfrm>
            <a:off x="1597025" y="533400"/>
            <a:ext cx="395288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rgbClr val="0000CC"/>
                </a:solidFill>
                <a:latin typeface="Georgia" pitchFamily="18" charset="0"/>
              </a:rPr>
              <a:t>Ось</a:t>
            </a:r>
          </a:p>
          <a:p>
            <a:pPr algn="ctr">
              <a:spcBef>
                <a:spcPct val="50000"/>
              </a:spcBef>
            </a:pPr>
            <a:r>
              <a:rPr lang="ru-RU" b="1">
                <a:solidFill>
                  <a:srgbClr val="0000CC"/>
                </a:solidFill>
                <a:latin typeface="Georgia" pitchFamily="18" charset="0"/>
              </a:rPr>
              <a:t> синусов</a:t>
            </a:r>
          </a:p>
        </p:txBody>
      </p:sp>
      <p:sp>
        <p:nvSpPr>
          <p:cNvPr id="40" name="Text Box 11"/>
          <p:cNvSpPr txBox="1">
            <a:spLocks noChangeArrowheads="1"/>
          </p:cNvSpPr>
          <p:nvPr/>
        </p:nvSpPr>
        <p:spPr bwMode="auto">
          <a:xfrm>
            <a:off x="2206625" y="2209800"/>
            <a:ext cx="19796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rgbClr val="FF0000"/>
                </a:solidFill>
                <a:latin typeface="Georgia" pitchFamily="18" charset="0"/>
              </a:rPr>
              <a:t>Ось косинусов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nimBg="1"/>
      <p:bldP spid="26630" grpId="0" animBg="1"/>
      <p:bldP spid="26631" grpId="0" animBg="1"/>
      <p:bldP spid="14" grpId="0"/>
      <p:bldP spid="15" grpId="0"/>
      <p:bldP spid="16" grpId="0"/>
      <p:bldP spid="32" grpId="0" animBg="1"/>
      <p:bldP spid="33" grpId="0"/>
      <p:bldP spid="41" grpId="0" animBg="1"/>
      <p:bldP spid="46" grpId="0" animBg="1"/>
      <p:bldP spid="35" grpId="0" animBg="1"/>
      <p:bldP spid="53" grpId="0" animBg="1"/>
      <p:bldP spid="54" grpId="0"/>
      <p:bldP spid="55" grpId="0"/>
      <p:bldP spid="56" grpId="0"/>
      <p:bldP spid="57" grpId="0"/>
      <p:bldP spid="58" grpId="0"/>
      <p:bldP spid="59" grpId="0"/>
      <p:bldP spid="60" grpId="0"/>
      <p:bldP spid="62" grpId="0"/>
      <p:bldP spid="63" grpId="0" animBg="1"/>
      <p:bldP spid="64" grpId="0" animBg="1"/>
      <p:bldP spid="29" grpId="0" animBg="1"/>
      <p:bldP spid="30" grpId="0"/>
      <p:bldP spid="39" grpId="0"/>
      <p:bldP spid="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34" name="Text Box 2"/>
          <p:cNvSpPr txBox="1">
            <a:spLocks noChangeArrowheads="1"/>
          </p:cNvSpPr>
          <p:nvPr/>
        </p:nvSpPr>
        <p:spPr bwMode="auto">
          <a:xfrm>
            <a:off x="6915150" y="3536950"/>
            <a:ext cx="5667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i="1">
                <a:solidFill>
                  <a:srgbClr val="FF0000"/>
                </a:solidFill>
                <a:latin typeface="Georgia" pitchFamily="18" charset="0"/>
              </a:rPr>
              <a:t>  </a:t>
            </a:r>
            <a:r>
              <a:rPr lang="en-US" sz="2800" b="1" i="1">
                <a:solidFill>
                  <a:srgbClr val="FF0000"/>
                </a:solidFill>
                <a:latin typeface="Georgia" pitchFamily="18" charset="0"/>
              </a:rPr>
              <a:t>x</a:t>
            </a:r>
            <a:endParaRPr lang="ru-RU" sz="2800" b="1" i="1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290835" name="Text Box 3"/>
          <p:cNvSpPr txBox="1">
            <a:spLocks noChangeArrowheads="1"/>
          </p:cNvSpPr>
          <p:nvPr/>
        </p:nvSpPr>
        <p:spPr bwMode="auto">
          <a:xfrm>
            <a:off x="3257550" y="717550"/>
            <a:ext cx="404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i="1">
                <a:solidFill>
                  <a:srgbClr val="0000CC"/>
                </a:solidFill>
                <a:latin typeface="Georgia" pitchFamily="18" charset="0"/>
              </a:rPr>
              <a:t>y</a:t>
            </a:r>
            <a:endParaRPr lang="ru-RU" sz="2800" b="1" i="1">
              <a:solidFill>
                <a:srgbClr val="0000CC"/>
              </a:solidFill>
              <a:latin typeface="Georgia" pitchFamily="18" charset="0"/>
            </a:endParaRPr>
          </a:p>
        </p:txBody>
      </p:sp>
      <p:grpSp>
        <p:nvGrpSpPr>
          <p:cNvPr id="290836" name="Group 26"/>
          <p:cNvGrpSpPr>
            <a:grpSpLocks/>
          </p:cNvGrpSpPr>
          <p:nvPr/>
        </p:nvGrpSpPr>
        <p:grpSpPr bwMode="auto">
          <a:xfrm>
            <a:off x="-323850" y="1098550"/>
            <a:ext cx="7407275" cy="5473700"/>
            <a:chOff x="0" y="0"/>
            <a:chExt cx="5602" cy="4320"/>
          </a:xfrm>
        </p:grpSpPr>
        <p:sp>
          <p:nvSpPr>
            <p:cNvPr id="290901" name="Oval 27"/>
            <p:cNvSpPr>
              <a:spLocks noChangeArrowheads="1"/>
            </p:cNvSpPr>
            <p:nvPr/>
          </p:nvSpPr>
          <p:spPr bwMode="auto">
            <a:xfrm>
              <a:off x="1094" y="346"/>
              <a:ext cx="3600" cy="36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>
                <a:solidFill>
                  <a:schemeClr val="accent2"/>
                </a:solidFill>
                <a:latin typeface="Georgia" pitchFamily="18" charset="0"/>
              </a:endParaRPr>
            </a:p>
          </p:txBody>
        </p:sp>
        <p:sp>
          <p:nvSpPr>
            <p:cNvPr id="290902" name="Line 32"/>
            <p:cNvSpPr>
              <a:spLocks noChangeShapeType="1"/>
            </p:cNvSpPr>
            <p:nvPr/>
          </p:nvSpPr>
          <p:spPr bwMode="auto">
            <a:xfrm flipV="1">
              <a:off x="2880" y="0"/>
              <a:ext cx="0" cy="4320"/>
            </a:xfrm>
            <a:prstGeom prst="line">
              <a:avLst/>
            </a:prstGeom>
            <a:noFill/>
            <a:ln w="38100">
              <a:solidFill>
                <a:srgbClr val="0033CC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0903" name="Line 33"/>
            <p:cNvSpPr>
              <a:spLocks noChangeShapeType="1"/>
            </p:cNvSpPr>
            <p:nvPr/>
          </p:nvSpPr>
          <p:spPr bwMode="auto">
            <a:xfrm>
              <a:off x="0" y="2160"/>
              <a:ext cx="5602" cy="0"/>
            </a:xfrm>
            <a:prstGeom prst="line">
              <a:avLst/>
            </a:prstGeom>
            <a:noFill/>
            <a:ln w="38100">
              <a:solidFill>
                <a:srgbClr val="F4391A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90837" name="Text Box 7"/>
          <p:cNvSpPr txBox="1">
            <a:spLocks noChangeArrowheads="1"/>
          </p:cNvSpPr>
          <p:nvPr/>
        </p:nvSpPr>
        <p:spPr bwMode="auto">
          <a:xfrm>
            <a:off x="5534025" y="3802063"/>
            <a:ext cx="411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FF0000"/>
                </a:solidFill>
                <a:latin typeface="Georgia" pitchFamily="18" charset="0"/>
              </a:rPr>
              <a:t>1</a:t>
            </a:r>
          </a:p>
        </p:txBody>
      </p:sp>
      <p:sp>
        <p:nvSpPr>
          <p:cNvPr id="290838" name="Text Box 8"/>
          <p:cNvSpPr txBox="1">
            <a:spLocks noChangeArrowheads="1"/>
          </p:cNvSpPr>
          <p:nvPr/>
        </p:nvSpPr>
        <p:spPr bwMode="auto">
          <a:xfrm>
            <a:off x="1089025" y="3802063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FF0000"/>
                </a:solidFill>
                <a:latin typeface="Georgia" pitchFamily="18" charset="0"/>
              </a:rPr>
              <a:t>-1</a:t>
            </a:r>
          </a:p>
        </p:txBody>
      </p:sp>
      <p:sp>
        <p:nvSpPr>
          <p:cNvPr id="290839" name="Text Box 9"/>
          <p:cNvSpPr txBox="1">
            <a:spLocks noChangeArrowheads="1"/>
          </p:cNvSpPr>
          <p:nvPr/>
        </p:nvSpPr>
        <p:spPr bwMode="auto">
          <a:xfrm>
            <a:off x="3222625" y="1490663"/>
            <a:ext cx="412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0000CC"/>
                </a:solidFill>
                <a:latin typeface="Georgia" pitchFamily="18" charset="0"/>
              </a:rPr>
              <a:t>1</a:t>
            </a:r>
          </a:p>
        </p:txBody>
      </p:sp>
      <p:sp>
        <p:nvSpPr>
          <p:cNvPr id="290840" name="Text Box 10"/>
          <p:cNvSpPr txBox="1">
            <a:spLocks noChangeArrowheads="1"/>
          </p:cNvSpPr>
          <p:nvPr/>
        </p:nvSpPr>
        <p:spPr bwMode="auto">
          <a:xfrm>
            <a:off x="3486150" y="5670550"/>
            <a:ext cx="4635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0000CC"/>
                </a:solidFill>
                <a:latin typeface="Georgia" pitchFamily="18" charset="0"/>
              </a:rPr>
              <a:t>-1</a:t>
            </a:r>
          </a:p>
        </p:txBody>
      </p:sp>
      <p:graphicFrame>
        <p:nvGraphicFramePr>
          <p:cNvPr id="290830" name="AutoShape 14"/>
          <p:cNvGraphicFramePr>
            <a:graphicFrameLocks/>
          </p:cNvGraphicFramePr>
          <p:nvPr/>
        </p:nvGraphicFramePr>
        <p:xfrm>
          <a:off x="1200150" y="2114550"/>
          <a:ext cx="6096000" cy="4064000"/>
        </p:xfrm>
        <a:graphic>
          <a:graphicData uri="http://schemas.openxmlformats.org/presentationml/2006/ole">
            <p:oleObj spid="_x0000_s290830" name="Формула" r:id="rId3" imgW="0" imgH="0" progId="Equation.3">
              <p:embed/>
            </p:oleObj>
          </a:graphicData>
        </a:graphic>
      </p:graphicFrame>
      <p:graphicFrame>
        <p:nvGraphicFramePr>
          <p:cNvPr id="290831" name="AutoShape 15"/>
          <p:cNvGraphicFramePr>
            <a:graphicFrameLocks/>
          </p:cNvGraphicFramePr>
          <p:nvPr/>
        </p:nvGraphicFramePr>
        <p:xfrm>
          <a:off x="1200150" y="2114550"/>
          <a:ext cx="6096000" cy="4064000"/>
        </p:xfrm>
        <a:graphic>
          <a:graphicData uri="http://schemas.openxmlformats.org/presentationml/2006/ole">
            <p:oleObj spid="_x0000_s290831" name="Формула" r:id="rId4" imgW="0" imgH="0" progId="Equation.3">
              <p:embed/>
            </p:oleObj>
          </a:graphicData>
        </a:graphic>
      </p:graphicFrame>
      <p:graphicFrame>
        <p:nvGraphicFramePr>
          <p:cNvPr id="290832" name="AutoShape 16"/>
          <p:cNvGraphicFramePr>
            <a:graphicFrameLocks/>
          </p:cNvGraphicFramePr>
          <p:nvPr/>
        </p:nvGraphicFramePr>
        <p:xfrm>
          <a:off x="1200150" y="2114550"/>
          <a:ext cx="6096000" cy="4064000"/>
        </p:xfrm>
        <a:graphic>
          <a:graphicData uri="http://schemas.openxmlformats.org/presentationml/2006/ole">
            <p:oleObj spid="_x0000_s290832" name="Формула" r:id="rId5" imgW="0" imgH="0" progId="Equation.3">
              <p:embed/>
            </p:oleObj>
          </a:graphicData>
        </a:graphic>
      </p:graphicFrame>
      <p:graphicFrame>
        <p:nvGraphicFramePr>
          <p:cNvPr id="290833" name="AutoShape 17"/>
          <p:cNvGraphicFramePr>
            <a:graphicFrameLocks/>
          </p:cNvGraphicFramePr>
          <p:nvPr/>
        </p:nvGraphicFramePr>
        <p:xfrm>
          <a:off x="1200150" y="2114550"/>
          <a:ext cx="6096000" cy="4064000"/>
        </p:xfrm>
        <a:graphic>
          <a:graphicData uri="http://schemas.openxmlformats.org/presentationml/2006/ole">
            <p:oleObj spid="_x0000_s290833" name="Формула" r:id="rId6" imgW="0" imgH="0" progId="Equation.3">
              <p:embed/>
            </p:oleObj>
          </a:graphicData>
        </a:graphic>
      </p:graphicFrame>
      <p:grpSp>
        <p:nvGrpSpPr>
          <p:cNvPr id="290841" name="Группа 153"/>
          <p:cNvGrpSpPr>
            <a:grpSpLocks/>
          </p:cNvGrpSpPr>
          <p:nvPr/>
        </p:nvGrpSpPr>
        <p:grpSpPr bwMode="auto">
          <a:xfrm>
            <a:off x="3486150" y="717550"/>
            <a:ext cx="1030288" cy="914400"/>
            <a:chOff x="2743200" y="0"/>
            <a:chExt cx="1031617" cy="914400"/>
          </a:xfrm>
        </p:grpSpPr>
        <p:sp>
          <p:nvSpPr>
            <p:cNvPr id="290895" name="Text Box 4"/>
            <p:cNvSpPr txBox="1">
              <a:spLocks noChangeArrowheads="1"/>
            </p:cNvSpPr>
            <p:nvPr/>
          </p:nvSpPr>
          <p:spPr bwMode="auto">
            <a:xfrm>
              <a:off x="2743200" y="304800"/>
              <a:ext cx="7620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0000"/>
                  </a:solidFill>
                  <a:latin typeface="Georgia" pitchFamily="18" charset="0"/>
                </a:rPr>
                <a:t>90</a:t>
              </a:r>
              <a:r>
                <a:rPr lang="en-US" sz="2400" b="1" baseline="30000">
                  <a:solidFill>
                    <a:srgbClr val="FF0000"/>
                  </a:solidFill>
                  <a:latin typeface="Georgia" pitchFamily="18" charset="0"/>
                </a:rPr>
                <a:t>o</a:t>
              </a:r>
              <a:endParaRPr lang="ru-RU" sz="2400" b="1" baseline="30000">
                <a:solidFill>
                  <a:srgbClr val="FF0000"/>
                </a:solidFill>
                <a:latin typeface="Georgia" pitchFamily="18" charset="0"/>
              </a:endParaRPr>
            </a:p>
          </p:txBody>
        </p:sp>
        <p:grpSp>
          <p:nvGrpSpPr>
            <p:cNvPr id="290896" name="Группа 132"/>
            <p:cNvGrpSpPr>
              <a:grpSpLocks/>
            </p:cNvGrpSpPr>
            <p:nvPr/>
          </p:nvGrpSpPr>
          <p:grpSpPr bwMode="auto">
            <a:xfrm>
              <a:off x="3276599" y="0"/>
              <a:ext cx="498218" cy="914400"/>
              <a:chOff x="2590800" y="457200"/>
              <a:chExt cx="497510" cy="914400"/>
            </a:xfrm>
          </p:grpSpPr>
          <p:grpSp>
            <p:nvGrpSpPr>
              <p:cNvPr id="290897" name="Группа 4"/>
              <p:cNvGrpSpPr>
                <a:grpSpLocks/>
              </p:cNvGrpSpPr>
              <p:nvPr/>
            </p:nvGrpSpPr>
            <p:grpSpPr bwMode="auto">
              <a:xfrm>
                <a:off x="2590800" y="457200"/>
                <a:ext cx="497510" cy="675620"/>
                <a:chOff x="2590800" y="457200"/>
                <a:chExt cx="497510" cy="675620"/>
              </a:xfrm>
            </p:grpSpPr>
            <p:sp>
              <p:nvSpPr>
                <p:cNvPr id="290899" name="TextBox 2"/>
                <p:cNvSpPr txBox="1">
                  <a:spLocks noChangeArrowheads="1"/>
                </p:cNvSpPr>
                <p:nvPr/>
              </p:nvSpPr>
              <p:spPr bwMode="auto">
                <a:xfrm>
                  <a:off x="2590800" y="609600"/>
                  <a:ext cx="491743" cy="5232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ru-RU" sz="2800">
                      <a:latin typeface="Georgia" pitchFamily="18" charset="0"/>
                    </a:rPr>
                    <a:t>—</a:t>
                  </a:r>
                </a:p>
              </p:txBody>
            </p:sp>
            <p:sp>
              <p:nvSpPr>
                <p:cNvPr id="290900" name="TextBox 136"/>
                <p:cNvSpPr txBox="1">
                  <a:spLocks noChangeArrowheads="1"/>
                </p:cNvSpPr>
                <p:nvPr/>
              </p:nvSpPr>
              <p:spPr bwMode="auto">
                <a:xfrm>
                  <a:off x="2667000" y="457200"/>
                  <a:ext cx="421310" cy="5232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l-GR" sz="2800" b="1">
                      <a:latin typeface="Georgia" pitchFamily="18" charset="0"/>
                    </a:rPr>
                    <a:t>π</a:t>
                  </a:r>
                  <a:endParaRPr lang="ru-RU" sz="2800" b="1">
                    <a:latin typeface="Georgia" pitchFamily="18" charset="0"/>
                  </a:endParaRPr>
                </a:p>
              </p:txBody>
            </p:sp>
          </p:grpSp>
          <p:sp>
            <p:nvSpPr>
              <p:cNvPr id="290898" name="TextBox 134"/>
              <p:cNvSpPr txBox="1">
                <a:spLocks noChangeArrowheads="1"/>
              </p:cNvSpPr>
              <p:nvPr/>
            </p:nvSpPr>
            <p:spPr bwMode="auto">
              <a:xfrm>
                <a:off x="2667000" y="838200"/>
                <a:ext cx="364202" cy="533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ru-RU" sz="2800" b="1">
                    <a:latin typeface="Georgia" pitchFamily="18" charset="0"/>
                  </a:rPr>
                  <a:t>2</a:t>
                </a:r>
              </a:p>
            </p:txBody>
          </p:sp>
        </p:grpSp>
      </p:grpSp>
      <p:grpSp>
        <p:nvGrpSpPr>
          <p:cNvPr id="290842" name="Группа 177"/>
          <p:cNvGrpSpPr>
            <a:grpSpLocks/>
          </p:cNvGrpSpPr>
          <p:nvPr/>
        </p:nvGrpSpPr>
        <p:grpSpPr bwMode="auto">
          <a:xfrm>
            <a:off x="133350" y="3308350"/>
            <a:ext cx="1162050" cy="536575"/>
            <a:chOff x="457200" y="2590800"/>
            <a:chExt cx="1162482" cy="535714"/>
          </a:xfrm>
        </p:grpSpPr>
        <p:sp>
          <p:nvSpPr>
            <p:cNvPr id="290893" name="Text Box 17"/>
            <p:cNvSpPr txBox="1">
              <a:spLocks noChangeArrowheads="1"/>
            </p:cNvSpPr>
            <p:nvPr/>
          </p:nvSpPr>
          <p:spPr bwMode="auto">
            <a:xfrm>
              <a:off x="702118" y="2665462"/>
              <a:ext cx="917564" cy="4610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>
                  <a:solidFill>
                    <a:srgbClr val="FF0000"/>
                  </a:solidFill>
                  <a:latin typeface="Georgia" pitchFamily="18" charset="0"/>
                </a:rPr>
                <a:t>180</a:t>
              </a:r>
              <a:r>
                <a:rPr lang="en-US" sz="2400" b="1" baseline="30000">
                  <a:solidFill>
                    <a:srgbClr val="FF0000"/>
                  </a:solidFill>
                  <a:latin typeface="Georgia" pitchFamily="18" charset="0"/>
                </a:rPr>
                <a:t>o</a:t>
              </a:r>
              <a:endParaRPr lang="ru-RU" sz="2400" b="1" baseline="30000">
                <a:solidFill>
                  <a:srgbClr val="FF0000"/>
                </a:solidFill>
                <a:latin typeface="Georgia" pitchFamily="18" charset="0"/>
              </a:endParaRPr>
            </a:p>
          </p:txBody>
        </p:sp>
        <p:sp>
          <p:nvSpPr>
            <p:cNvPr id="290894" name="TextBox 152"/>
            <p:cNvSpPr txBox="1">
              <a:spLocks noChangeArrowheads="1"/>
            </p:cNvSpPr>
            <p:nvPr/>
          </p:nvSpPr>
          <p:spPr bwMode="auto">
            <a:xfrm>
              <a:off x="457200" y="2590800"/>
              <a:ext cx="421914" cy="522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sz="2800" b="1">
                  <a:latin typeface="Georgia" pitchFamily="18" charset="0"/>
                </a:rPr>
                <a:t>π</a:t>
              </a:r>
              <a:endParaRPr lang="ru-RU" sz="2800" b="1">
                <a:latin typeface="Georgia" pitchFamily="18" charset="0"/>
              </a:endParaRPr>
            </a:p>
          </p:txBody>
        </p:sp>
      </p:grpSp>
      <p:grpSp>
        <p:nvGrpSpPr>
          <p:cNvPr id="290843" name="Группа 168"/>
          <p:cNvGrpSpPr>
            <a:grpSpLocks/>
          </p:cNvGrpSpPr>
          <p:nvPr/>
        </p:nvGrpSpPr>
        <p:grpSpPr bwMode="auto">
          <a:xfrm>
            <a:off x="5830888" y="3841750"/>
            <a:ext cx="1273175" cy="522288"/>
            <a:chOff x="6079976" y="3048000"/>
            <a:chExt cx="1271955" cy="523220"/>
          </a:xfrm>
        </p:grpSpPr>
        <p:sp>
          <p:nvSpPr>
            <p:cNvPr id="290891" name="Text Box 25"/>
            <p:cNvSpPr txBox="1">
              <a:spLocks noChangeArrowheads="1"/>
            </p:cNvSpPr>
            <p:nvPr/>
          </p:nvSpPr>
          <p:spPr bwMode="auto">
            <a:xfrm>
              <a:off x="6079976" y="3124200"/>
              <a:ext cx="854224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000" b="1">
                  <a:solidFill>
                    <a:srgbClr val="FF0000"/>
                  </a:solidFill>
                  <a:latin typeface="Georgia" pitchFamily="18" charset="0"/>
                </a:rPr>
                <a:t>360</a:t>
              </a:r>
              <a:r>
                <a:rPr lang="en-US" sz="2000" b="1" baseline="30000">
                  <a:solidFill>
                    <a:srgbClr val="FF0000"/>
                  </a:solidFill>
                  <a:latin typeface="Georgia" pitchFamily="18" charset="0"/>
                </a:rPr>
                <a:t>o</a:t>
              </a:r>
              <a:endParaRPr lang="ru-RU" sz="2000" b="1" baseline="30000">
                <a:solidFill>
                  <a:srgbClr val="FF0000"/>
                </a:solidFill>
                <a:latin typeface="Georgia" pitchFamily="18" charset="0"/>
              </a:endParaRPr>
            </a:p>
          </p:txBody>
        </p:sp>
        <p:sp>
          <p:nvSpPr>
            <p:cNvPr id="290892" name="TextBox 153"/>
            <p:cNvSpPr txBox="1">
              <a:spLocks noChangeArrowheads="1"/>
            </p:cNvSpPr>
            <p:nvPr/>
          </p:nvSpPr>
          <p:spPr bwMode="auto">
            <a:xfrm>
              <a:off x="6705600" y="3048000"/>
              <a:ext cx="646331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800" b="1">
                  <a:latin typeface="Georgia" pitchFamily="18" charset="0"/>
                </a:rPr>
                <a:t>2</a:t>
              </a:r>
              <a:r>
                <a:rPr lang="el-GR" sz="2800" b="1">
                  <a:latin typeface="Georgia" pitchFamily="18" charset="0"/>
                </a:rPr>
                <a:t>π</a:t>
              </a:r>
              <a:endParaRPr lang="ru-RU" sz="2800" b="1">
                <a:latin typeface="Georgia" pitchFamily="18" charset="0"/>
              </a:endParaRPr>
            </a:p>
          </p:txBody>
        </p:sp>
      </p:grpSp>
      <p:grpSp>
        <p:nvGrpSpPr>
          <p:cNvPr id="290844" name="Группа 167"/>
          <p:cNvGrpSpPr>
            <a:grpSpLocks/>
          </p:cNvGrpSpPr>
          <p:nvPr/>
        </p:nvGrpSpPr>
        <p:grpSpPr bwMode="auto">
          <a:xfrm>
            <a:off x="5848350" y="3308350"/>
            <a:ext cx="815975" cy="538163"/>
            <a:chOff x="6172200" y="2590800"/>
            <a:chExt cx="817338" cy="537865"/>
          </a:xfrm>
        </p:grpSpPr>
        <p:sp>
          <p:nvSpPr>
            <p:cNvPr id="290889" name="TextBox 154"/>
            <p:cNvSpPr txBox="1">
              <a:spLocks noChangeArrowheads="1"/>
            </p:cNvSpPr>
            <p:nvPr/>
          </p:nvSpPr>
          <p:spPr bwMode="auto">
            <a:xfrm>
              <a:off x="6553200" y="2590800"/>
              <a:ext cx="436338" cy="5229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800" b="1">
                  <a:latin typeface="Georgia" pitchFamily="18" charset="0"/>
                </a:rPr>
                <a:t>0</a:t>
              </a:r>
            </a:p>
          </p:txBody>
        </p:sp>
        <p:sp>
          <p:nvSpPr>
            <p:cNvPr id="290890" name="Text Box 4"/>
            <p:cNvSpPr txBox="1">
              <a:spLocks noChangeArrowheads="1"/>
            </p:cNvSpPr>
            <p:nvPr/>
          </p:nvSpPr>
          <p:spPr bwMode="auto">
            <a:xfrm>
              <a:off x="6172200" y="2667000"/>
              <a:ext cx="63023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b="1">
                  <a:solidFill>
                    <a:srgbClr val="FF0000"/>
                  </a:solidFill>
                  <a:latin typeface="Georgia" pitchFamily="18" charset="0"/>
                </a:rPr>
                <a:t>0</a:t>
              </a:r>
              <a:r>
                <a:rPr lang="en-US" sz="2400" b="1" baseline="30000">
                  <a:solidFill>
                    <a:srgbClr val="FF0000"/>
                  </a:solidFill>
                  <a:latin typeface="Georgia" pitchFamily="18" charset="0"/>
                </a:rPr>
                <a:t>o</a:t>
              </a:r>
              <a:endParaRPr lang="ru-RU" sz="2400" b="1" baseline="30000">
                <a:solidFill>
                  <a:srgbClr val="FF0000"/>
                </a:solidFill>
                <a:latin typeface="Georgia" pitchFamily="18" charset="0"/>
              </a:endParaRPr>
            </a:p>
          </p:txBody>
        </p:sp>
      </p:grpSp>
      <p:grpSp>
        <p:nvGrpSpPr>
          <p:cNvPr id="290845" name="Группа 179"/>
          <p:cNvGrpSpPr>
            <a:grpSpLocks/>
          </p:cNvGrpSpPr>
          <p:nvPr/>
        </p:nvGrpSpPr>
        <p:grpSpPr bwMode="auto">
          <a:xfrm>
            <a:off x="3486150" y="5899150"/>
            <a:ext cx="1192213" cy="914400"/>
            <a:chOff x="3810000" y="5431171"/>
            <a:chExt cx="1191855" cy="914400"/>
          </a:xfrm>
        </p:grpSpPr>
        <p:sp>
          <p:nvSpPr>
            <p:cNvPr id="290884" name="Text Box 21"/>
            <p:cNvSpPr txBox="1">
              <a:spLocks noChangeArrowheads="1"/>
            </p:cNvSpPr>
            <p:nvPr/>
          </p:nvSpPr>
          <p:spPr bwMode="auto">
            <a:xfrm>
              <a:off x="3810000" y="5638800"/>
              <a:ext cx="833692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>
                  <a:solidFill>
                    <a:srgbClr val="FF0000"/>
                  </a:solidFill>
                  <a:latin typeface="Georgia" pitchFamily="18" charset="0"/>
                </a:rPr>
                <a:t>270</a:t>
              </a:r>
              <a:r>
                <a:rPr lang="en-US" sz="2000" b="1" baseline="30000">
                  <a:solidFill>
                    <a:srgbClr val="FF0000"/>
                  </a:solidFill>
                  <a:latin typeface="Georgia" pitchFamily="18" charset="0"/>
                </a:rPr>
                <a:t>o</a:t>
              </a:r>
              <a:endParaRPr lang="ru-RU" sz="2000" b="1" baseline="30000">
                <a:solidFill>
                  <a:srgbClr val="FF0000"/>
                </a:solidFill>
                <a:latin typeface="Georgia" pitchFamily="18" charset="0"/>
              </a:endParaRPr>
            </a:p>
          </p:txBody>
        </p:sp>
        <p:grpSp>
          <p:nvGrpSpPr>
            <p:cNvPr id="290885" name="Группа 4"/>
            <p:cNvGrpSpPr>
              <a:grpSpLocks/>
            </p:cNvGrpSpPr>
            <p:nvPr/>
          </p:nvGrpSpPr>
          <p:grpSpPr bwMode="auto">
            <a:xfrm>
              <a:off x="4355768" y="5431171"/>
              <a:ext cx="646087" cy="675620"/>
              <a:chOff x="2560791" y="457200"/>
              <a:chExt cx="645476" cy="675620"/>
            </a:xfrm>
          </p:grpSpPr>
          <p:sp>
            <p:nvSpPr>
              <p:cNvPr id="290887" name="TextBox 2"/>
              <p:cNvSpPr txBox="1">
                <a:spLocks noChangeArrowheads="1"/>
              </p:cNvSpPr>
              <p:nvPr/>
            </p:nvSpPr>
            <p:spPr bwMode="auto">
              <a:xfrm>
                <a:off x="2590800" y="609600"/>
                <a:ext cx="491791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800">
                    <a:latin typeface="Georgia" pitchFamily="18" charset="0"/>
                  </a:rPr>
                  <a:t>—</a:t>
                </a:r>
              </a:p>
            </p:txBody>
          </p:sp>
          <p:sp>
            <p:nvSpPr>
              <p:cNvPr id="290888" name="TextBox 174"/>
              <p:cNvSpPr txBox="1">
                <a:spLocks noChangeArrowheads="1"/>
              </p:cNvSpPr>
              <p:nvPr/>
            </p:nvSpPr>
            <p:spPr bwMode="auto">
              <a:xfrm>
                <a:off x="2560791" y="457200"/>
                <a:ext cx="645476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800" b="1">
                    <a:latin typeface="Georgia" pitchFamily="18" charset="0"/>
                  </a:rPr>
                  <a:t>3</a:t>
                </a:r>
                <a:r>
                  <a:rPr lang="el-GR" sz="2800" b="1">
                    <a:latin typeface="Georgia" pitchFamily="18" charset="0"/>
                  </a:rPr>
                  <a:t>π</a:t>
                </a:r>
                <a:endParaRPr lang="ru-RU" sz="2800" b="1">
                  <a:latin typeface="Georgia" pitchFamily="18" charset="0"/>
                </a:endParaRPr>
              </a:p>
            </p:txBody>
          </p:sp>
        </p:grpSp>
        <p:sp>
          <p:nvSpPr>
            <p:cNvPr id="290886" name="TextBox 172"/>
            <p:cNvSpPr txBox="1">
              <a:spLocks noChangeArrowheads="1"/>
            </p:cNvSpPr>
            <p:nvPr/>
          </p:nvSpPr>
          <p:spPr bwMode="auto">
            <a:xfrm>
              <a:off x="4462075" y="5812171"/>
              <a:ext cx="364546" cy="533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800" b="1">
                  <a:latin typeface="Georgia" pitchFamily="18" charset="0"/>
                </a:rPr>
                <a:t>2</a:t>
              </a:r>
            </a:p>
          </p:txBody>
        </p:sp>
      </p:grpSp>
      <p:sp>
        <p:nvSpPr>
          <p:cNvPr id="290846" name="TextBox 154"/>
          <p:cNvSpPr txBox="1">
            <a:spLocks noChangeArrowheads="1"/>
          </p:cNvSpPr>
          <p:nvPr/>
        </p:nvSpPr>
        <p:spPr bwMode="auto">
          <a:xfrm>
            <a:off x="3105150" y="3841750"/>
            <a:ext cx="4349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latin typeface="Georgia" pitchFamily="18" charset="0"/>
              </a:rPr>
              <a:t>0</a:t>
            </a:r>
          </a:p>
        </p:txBody>
      </p:sp>
      <p:sp>
        <p:nvSpPr>
          <p:cNvPr id="182" name="Oval 6"/>
          <p:cNvSpPr>
            <a:spLocks noChangeArrowheads="1"/>
          </p:cNvSpPr>
          <p:nvPr/>
        </p:nvSpPr>
        <p:spPr bwMode="auto">
          <a:xfrm>
            <a:off x="5724128" y="3645024"/>
            <a:ext cx="360040" cy="36004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ru-RU">
              <a:latin typeface="Georgia" pitchFamily="18" charset="0"/>
            </a:endParaRPr>
          </a:p>
        </p:txBody>
      </p:sp>
      <p:sp>
        <p:nvSpPr>
          <p:cNvPr id="183" name="Text Box 36"/>
          <p:cNvSpPr txBox="1">
            <a:spLocks noChangeArrowheads="1"/>
          </p:cNvSpPr>
          <p:nvPr/>
        </p:nvSpPr>
        <p:spPr bwMode="auto">
          <a:xfrm>
            <a:off x="4705350" y="3232150"/>
            <a:ext cx="1143000" cy="523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i="1">
                <a:latin typeface="Georgia" pitchFamily="18" charset="0"/>
              </a:rPr>
              <a:t>(</a:t>
            </a:r>
            <a:r>
              <a:rPr lang="ru-RU" sz="2800" b="1" i="1">
                <a:solidFill>
                  <a:srgbClr val="FF0000"/>
                </a:solidFill>
                <a:latin typeface="Georgia" pitchFamily="18" charset="0"/>
              </a:rPr>
              <a:t>1</a:t>
            </a:r>
            <a:r>
              <a:rPr lang="en-US" sz="2800" b="1" i="1">
                <a:latin typeface="Georgia" pitchFamily="18" charset="0"/>
              </a:rPr>
              <a:t>;</a:t>
            </a:r>
            <a:r>
              <a:rPr lang="ru-RU" sz="2800" b="1" i="1">
                <a:solidFill>
                  <a:srgbClr val="0000CC"/>
                </a:solidFill>
                <a:latin typeface="Georgia" pitchFamily="18" charset="0"/>
              </a:rPr>
              <a:t>0</a:t>
            </a:r>
            <a:r>
              <a:rPr lang="en-US" sz="2800" b="1" i="1">
                <a:latin typeface="Georgia" pitchFamily="18" charset="0"/>
              </a:rPr>
              <a:t>)</a:t>
            </a:r>
            <a:endParaRPr lang="ru-RU" sz="2800" b="1" i="1">
              <a:latin typeface="Georgia" pitchFamily="18" charset="0"/>
            </a:endParaRPr>
          </a:p>
        </p:txBody>
      </p:sp>
      <p:sp>
        <p:nvSpPr>
          <p:cNvPr id="186" name="Text Box 36"/>
          <p:cNvSpPr txBox="1">
            <a:spLocks noChangeArrowheads="1"/>
          </p:cNvSpPr>
          <p:nvPr/>
        </p:nvSpPr>
        <p:spPr bwMode="auto">
          <a:xfrm>
            <a:off x="3562350" y="1631950"/>
            <a:ext cx="1117600" cy="5222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i="1">
                <a:latin typeface="Georgia" pitchFamily="18" charset="0"/>
              </a:rPr>
              <a:t>(</a:t>
            </a:r>
            <a:r>
              <a:rPr lang="en-US" sz="2800" b="1" i="1">
                <a:solidFill>
                  <a:srgbClr val="FF0000"/>
                </a:solidFill>
                <a:latin typeface="Georgia" pitchFamily="18" charset="0"/>
              </a:rPr>
              <a:t>0</a:t>
            </a:r>
            <a:r>
              <a:rPr lang="en-US" sz="2800" b="1" i="1">
                <a:latin typeface="Georgia" pitchFamily="18" charset="0"/>
              </a:rPr>
              <a:t>;</a:t>
            </a:r>
            <a:r>
              <a:rPr lang="en-US" sz="2800" b="1" i="1">
                <a:solidFill>
                  <a:srgbClr val="0000CC"/>
                </a:solidFill>
                <a:latin typeface="Georgia" pitchFamily="18" charset="0"/>
              </a:rPr>
              <a:t>1</a:t>
            </a:r>
            <a:r>
              <a:rPr lang="en-US" sz="2800" b="1" i="1">
                <a:latin typeface="Georgia" pitchFamily="18" charset="0"/>
              </a:rPr>
              <a:t>)</a:t>
            </a:r>
            <a:endParaRPr lang="ru-RU" sz="2800" b="1" i="1">
              <a:latin typeface="Georgia" pitchFamily="18" charset="0"/>
            </a:endParaRPr>
          </a:p>
        </p:txBody>
      </p:sp>
      <p:sp>
        <p:nvSpPr>
          <p:cNvPr id="187" name="Oval 6"/>
          <p:cNvSpPr>
            <a:spLocks noChangeArrowheads="1"/>
          </p:cNvSpPr>
          <p:nvPr/>
        </p:nvSpPr>
        <p:spPr bwMode="auto">
          <a:xfrm>
            <a:off x="3275856" y="1412776"/>
            <a:ext cx="360040" cy="36004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ru-RU">
              <a:latin typeface="Georgia" pitchFamily="18" charset="0"/>
            </a:endParaRPr>
          </a:p>
        </p:txBody>
      </p:sp>
      <p:sp>
        <p:nvSpPr>
          <p:cNvPr id="188" name="Oval 6"/>
          <p:cNvSpPr>
            <a:spLocks noChangeArrowheads="1"/>
          </p:cNvSpPr>
          <p:nvPr/>
        </p:nvSpPr>
        <p:spPr bwMode="auto">
          <a:xfrm>
            <a:off x="971600" y="3645024"/>
            <a:ext cx="360040" cy="36004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ru-RU">
              <a:latin typeface="Georgia" pitchFamily="18" charset="0"/>
            </a:endParaRPr>
          </a:p>
        </p:txBody>
      </p:sp>
      <p:sp>
        <p:nvSpPr>
          <p:cNvPr id="189" name="Oval 6"/>
          <p:cNvSpPr>
            <a:spLocks noChangeArrowheads="1"/>
          </p:cNvSpPr>
          <p:nvPr/>
        </p:nvSpPr>
        <p:spPr bwMode="auto">
          <a:xfrm>
            <a:off x="3275857" y="5949280"/>
            <a:ext cx="360040" cy="36004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ru-RU">
              <a:latin typeface="Georgia" pitchFamily="18" charset="0"/>
            </a:endParaRPr>
          </a:p>
        </p:txBody>
      </p:sp>
      <p:sp>
        <p:nvSpPr>
          <p:cNvPr id="190" name="Text Box 36"/>
          <p:cNvSpPr txBox="1">
            <a:spLocks noChangeArrowheads="1"/>
          </p:cNvSpPr>
          <p:nvPr/>
        </p:nvSpPr>
        <p:spPr bwMode="auto">
          <a:xfrm>
            <a:off x="1123950" y="3232150"/>
            <a:ext cx="1250950" cy="5222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i="1">
                <a:latin typeface="Georgia" pitchFamily="18" charset="0"/>
              </a:rPr>
              <a:t>(</a:t>
            </a:r>
            <a:r>
              <a:rPr lang="en-US" sz="2800" b="1" i="1">
                <a:solidFill>
                  <a:srgbClr val="FF0000"/>
                </a:solidFill>
                <a:latin typeface="Georgia" pitchFamily="18" charset="0"/>
              </a:rPr>
              <a:t> ̶ </a:t>
            </a:r>
            <a:r>
              <a:rPr lang="ru-RU" sz="2800" b="1" i="1">
                <a:solidFill>
                  <a:srgbClr val="FF0000"/>
                </a:solidFill>
                <a:latin typeface="Georgia" pitchFamily="18" charset="0"/>
              </a:rPr>
              <a:t>1</a:t>
            </a:r>
            <a:r>
              <a:rPr lang="en-US" sz="2800" b="1" i="1">
                <a:latin typeface="Georgia" pitchFamily="18" charset="0"/>
              </a:rPr>
              <a:t>;</a:t>
            </a:r>
            <a:r>
              <a:rPr lang="ru-RU" sz="2800" b="1" i="1">
                <a:solidFill>
                  <a:srgbClr val="0000CC"/>
                </a:solidFill>
                <a:latin typeface="Georgia" pitchFamily="18" charset="0"/>
              </a:rPr>
              <a:t>0</a:t>
            </a:r>
            <a:r>
              <a:rPr lang="en-US" sz="2800" b="1" i="1">
                <a:latin typeface="Georgia" pitchFamily="18" charset="0"/>
              </a:rPr>
              <a:t>)</a:t>
            </a:r>
            <a:endParaRPr lang="ru-RU" sz="2800" b="1" i="1">
              <a:latin typeface="Georgia" pitchFamily="18" charset="0"/>
            </a:endParaRPr>
          </a:p>
        </p:txBody>
      </p:sp>
      <p:sp>
        <p:nvSpPr>
          <p:cNvPr id="191" name="Text Box 36"/>
          <p:cNvSpPr txBox="1">
            <a:spLocks noChangeArrowheads="1"/>
          </p:cNvSpPr>
          <p:nvPr/>
        </p:nvSpPr>
        <p:spPr bwMode="auto">
          <a:xfrm>
            <a:off x="2266950" y="5441950"/>
            <a:ext cx="1331913" cy="5222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i="1">
                <a:latin typeface="Georgia" pitchFamily="18" charset="0"/>
              </a:rPr>
              <a:t>(</a:t>
            </a:r>
            <a:r>
              <a:rPr lang="en-US" sz="2800" b="1" i="1">
                <a:solidFill>
                  <a:srgbClr val="FF0000"/>
                </a:solidFill>
                <a:latin typeface="Georgia" pitchFamily="18" charset="0"/>
              </a:rPr>
              <a:t>0</a:t>
            </a:r>
            <a:r>
              <a:rPr lang="en-US" sz="2800" b="1" i="1">
                <a:solidFill>
                  <a:srgbClr val="0000CC"/>
                </a:solidFill>
                <a:latin typeface="Georgia" pitchFamily="18" charset="0"/>
              </a:rPr>
              <a:t>;  ̶ 1</a:t>
            </a:r>
            <a:r>
              <a:rPr lang="en-US" sz="2800" b="1" i="1">
                <a:latin typeface="Georgia" pitchFamily="18" charset="0"/>
              </a:rPr>
              <a:t>)</a:t>
            </a:r>
            <a:endParaRPr lang="ru-RU" sz="2800" b="1" i="1">
              <a:latin typeface="Georgia" pitchFamily="18" charset="0"/>
            </a:endParaRPr>
          </a:p>
        </p:txBody>
      </p:sp>
      <p:sp>
        <p:nvSpPr>
          <p:cNvPr id="290863" name="TextBox 59"/>
          <p:cNvSpPr txBox="1">
            <a:spLocks noChangeArrowheads="1"/>
          </p:cNvSpPr>
          <p:nvPr/>
        </p:nvSpPr>
        <p:spPr bwMode="auto">
          <a:xfrm>
            <a:off x="5334000" y="430213"/>
            <a:ext cx="3810000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Georgia" pitchFamily="18" charset="0"/>
              </a:rPr>
              <a:t>Используя точку, соответствующую углу </a:t>
            </a:r>
            <a:r>
              <a:rPr lang="el-GR" sz="2800" b="1">
                <a:solidFill>
                  <a:srgbClr val="FF0000"/>
                </a:solidFill>
                <a:latin typeface="Georgia" pitchFamily="18" charset="0"/>
              </a:rPr>
              <a:t>α</a:t>
            </a:r>
            <a:r>
              <a:rPr lang="ru-RU" sz="2800" b="1">
                <a:solidFill>
                  <a:srgbClr val="FF0000"/>
                </a:solidFill>
                <a:latin typeface="Georgia" pitchFamily="18" charset="0"/>
              </a:rPr>
              <a:t>, </a:t>
            </a:r>
            <a:r>
              <a:rPr lang="ru-RU" sz="2400" b="1">
                <a:latin typeface="Georgia" pitchFamily="18" charset="0"/>
              </a:rPr>
              <a:t>запишите синус и косинус угла, </a:t>
            </a:r>
          </a:p>
        </p:txBody>
      </p:sp>
      <p:grpSp>
        <p:nvGrpSpPr>
          <p:cNvPr id="11" name="Группа 66"/>
          <p:cNvGrpSpPr>
            <a:grpSpLocks/>
          </p:cNvGrpSpPr>
          <p:nvPr/>
        </p:nvGrpSpPr>
        <p:grpSpPr bwMode="auto">
          <a:xfrm>
            <a:off x="6831013" y="2314575"/>
            <a:ext cx="2133600" cy="609600"/>
            <a:chOff x="4065240" y="5181600"/>
            <a:chExt cx="2133600" cy="609600"/>
          </a:xfrm>
        </p:grpSpPr>
        <p:sp>
          <p:nvSpPr>
            <p:cNvPr id="194" name="Скругленный прямоугольник 193"/>
            <p:cNvSpPr/>
            <p:nvPr/>
          </p:nvSpPr>
          <p:spPr bwMode="auto">
            <a:xfrm>
              <a:off x="4190652" y="5181600"/>
              <a:ext cx="1971675" cy="609600"/>
            </a:xfrm>
            <a:prstGeom prst="roundRect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latin typeface="Georgia" pitchFamily="18" charset="0"/>
              </a:endParaRPr>
            </a:p>
          </p:txBody>
        </p:sp>
        <p:sp>
          <p:nvSpPr>
            <p:cNvPr id="290883" name="Text Box 4"/>
            <p:cNvSpPr txBox="1">
              <a:spLocks noChangeArrowheads="1"/>
            </p:cNvSpPr>
            <p:nvPr/>
          </p:nvSpPr>
          <p:spPr bwMode="auto">
            <a:xfrm>
              <a:off x="4065240" y="5211688"/>
              <a:ext cx="21336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algn="ctr"/>
              <a:r>
                <a:rPr lang="en-US" sz="2800" b="1">
                  <a:solidFill>
                    <a:srgbClr val="FF0000"/>
                  </a:solidFill>
                  <a:latin typeface="Georgia" pitchFamily="18" charset="0"/>
                </a:rPr>
                <a:t>cos </a:t>
              </a:r>
              <a:r>
                <a:rPr lang="el-GR" sz="2800" b="1">
                  <a:solidFill>
                    <a:srgbClr val="FF0000"/>
                  </a:solidFill>
                  <a:latin typeface="Georgia" pitchFamily="18" charset="0"/>
                </a:rPr>
                <a:t>α</a:t>
              </a:r>
              <a:r>
                <a:rPr lang="en-US" sz="2800" b="1">
                  <a:solidFill>
                    <a:srgbClr val="FF0000"/>
                  </a:solidFill>
                  <a:latin typeface="Georgia" pitchFamily="18" charset="0"/>
                </a:rPr>
                <a:t>  </a:t>
              </a:r>
              <a:r>
                <a:rPr lang="ru-RU" sz="2800" b="1" i="1">
                  <a:solidFill>
                    <a:srgbClr val="FF0000"/>
                  </a:solidFill>
                  <a:latin typeface="Georgia" pitchFamily="18" charset="0"/>
                </a:rPr>
                <a:t>=  </a:t>
              </a:r>
              <a:r>
                <a:rPr lang="en-US" sz="2800" b="1" i="1">
                  <a:solidFill>
                    <a:srgbClr val="FF0000"/>
                  </a:solidFill>
                  <a:latin typeface="Georgia" pitchFamily="18" charset="0"/>
                </a:rPr>
                <a:t>x</a:t>
              </a:r>
              <a:endParaRPr lang="ru-RU" sz="2800" b="1" i="1">
                <a:solidFill>
                  <a:srgbClr val="FF0000"/>
                </a:solidFill>
                <a:latin typeface="Georgia" pitchFamily="18" charset="0"/>
              </a:endParaRPr>
            </a:p>
          </p:txBody>
        </p:sp>
      </p:grpSp>
      <p:grpSp>
        <p:nvGrpSpPr>
          <p:cNvPr id="12" name="Группа 66"/>
          <p:cNvGrpSpPr>
            <a:grpSpLocks/>
          </p:cNvGrpSpPr>
          <p:nvPr/>
        </p:nvGrpSpPr>
        <p:grpSpPr bwMode="auto">
          <a:xfrm>
            <a:off x="6804025" y="3035300"/>
            <a:ext cx="2133600" cy="609600"/>
            <a:chOff x="5181600" y="5682870"/>
            <a:chExt cx="2286000" cy="729876"/>
          </a:xfrm>
        </p:grpSpPr>
        <p:sp>
          <p:nvSpPr>
            <p:cNvPr id="197" name="Скругленный прямоугольник 196"/>
            <p:cNvSpPr/>
            <p:nvPr/>
          </p:nvSpPr>
          <p:spPr bwMode="auto">
            <a:xfrm>
              <a:off x="5334680" y="5682870"/>
              <a:ext cx="2122714" cy="729876"/>
            </a:xfrm>
            <a:prstGeom prst="round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latin typeface="Georgia" pitchFamily="18" charset="0"/>
              </a:endParaRPr>
            </a:p>
          </p:txBody>
        </p:sp>
        <p:sp>
          <p:nvSpPr>
            <p:cNvPr id="290881" name="Text Box 4"/>
            <p:cNvSpPr txBox="1">
              <a:spLocks noChangeArrowheads="1"/>
            </p:cNvSpPr>
            <p:nvPr/>
          </p:nvSpPr>
          <p:spPr bwMode="auto">
            <a:xfrm>
              <a:off x="5181600" y="5682872"/>
              <a:ext cx="2286000" cy="6264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algn="ctr"/>
              <a:r>
                <a:rPr lang="en-US" sz="2800" b="1">
                  <a:solidFill>
                    <a:srgbClr val="0000CC"/>
                  </a:solidFill>
                  <a:latin typeface="Georgia" pitchFamily="18" charset="0"/>
                </a:rPr>
                <a:t>sin </a:t>
              </a:r>
              <a:r>
                <a:rPr lang="el-GR" sz="2800" b="1">
                  <a:solidFill>
                    <a:srgbClr val="0000CC"/>
                  </a:solidFill>
                  <a:latin typeface="Georgia" pitchFamily="18" charset="0"/>
                </a:rPr>
                <a:t>α</a:t>
              </a:r>
              <a:r>
                <a:rPr lang="en-US" sz="2800" b="1">
                  <a:solidFill>
                    <a:srgbClr val="0000CC"/>
                  </a:solidFill>
                  <a:latin typeface="Georgia" pitchFamily="18" charset="0"/>
                </a:rPr>
                <a:t>  </a:t>
              </a:r>
              <a:r>
                <a:rPr lang="ru-RU" sz="2800" b="1" i="1">
                  <a:solidFill>
                    <a:srgbClr val="0000CC"/>
                  </a:solidFill>
                  <a:latin typeface="Georgia" pitchFamily="18" charset="0"/>
                </a:rPr>
                <a:t>=  у</a:t>
              </a:r>
            </a:p>
          </p:txBody>
        </p:sp>
      </p:grpSp>
      <p:sp>
        <p:nvSpPr>
          <p:cNvPr id="54" name="Oval 6"/>
          <p:cNvSpPr>
            <a:spLocks noChangeArrowheads="1"/>
          </p:cNvSpPr>
          <p:nvPr/>
        </p:nvSpPr>
        <p:spPr bwMode="auto">
          <a:xfrm>
            <a:off x="5724128" y="3645024"/>
            <a:ext cx="360040" cy="360040"/>
          </a:xfrm>
          <a:prstGeom prst="ellipse">
            <a:avLst/>
          </a:prstGeom>
          <a:solidFill>
            <a:srgbClr val="00B05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ru-RU">
              <a:latin typeface="Georgia" pitchFamily="18" charset="0"/>
            </a:endParaRPr>
          </a:p>
        </p:txBody>
      </p:sp>
      <p:grpSp>
        <p:nvGrpSpPr>
          <p:cNvPr id="290869" name="Группа 56"/>
          <p:cNvGrpSpPr>
            <a:grpSpLocks/>
          </p:cNvGrpSpPr>
          <p:nvPr/>
        </p:nvGrpSpPr>
        <p:grpSpPr bwMode="auto">
          <a:xfrm>
            <a:off x="5727700" y="2393950"/>
            <a:ext cx="501650" cy="854075"/>
            <a:chOff x="6052245" y="1676400"/>
            <a:chExt cx="500955" cy="854474"/>
          </a:xfrm>
        </p:grpSpPr>
        <p:sp>
          <p:nvSpPr>
            <p:cNvPr id="290878" name="Arc 49"/>
            <p:cNvSpPr>
              <a:spLocks/>
            </p:cNvSpPr>
            <p:nvPr/>
          </p:nvSpPr>
          <p:spPr bwMode="auto">
            <a:xfrm rot="9757365" flipH="1" flipV="1">
              <a:off x="6052245" y="1768874"/>
              <a:ext cx="225425" cy="762000"/>
            </a:xfrm>
            <a:custGeom>
              <a:avLst/>
              <a:gdLst>
                <a:gd name="T0" fmla="*/ 2147483647 w 21547"/>
                <a:gd name="T1" fmla="*/ 0 h 20911"/>
                <a:gd name="T2" fmla="*/ 2147483647 w 21547"/>
                <a:gd name="T3" fmla="*/ 2147483647 h 20911"/>
                <a:gd name="T4" fmla="*/ 0 w 21547"/>
                <a:gd name="T5" fmla="*/ 2147483647 h 20911"/>
                <a:gd name="T6" fmla="*/ 0 60000 65536"/>
                <a:gd name="T7" fmla="*/ 0 60000 65536"/>
                <a:gd name="T8" fmla="*/ 0 60000 65536"/>
                <a:gd name="T9" fmla="*/ 0 w 21547"/>
                <a:gd name="T10" fmla="*/ 0 h 20911"/>
                <a:gd name="T11" fmla="*/ 21547 w 21547"/>
                <a:gd name="T12" fmla="*/ 20911 h 209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47" h="20911" fill="none" extrusionOk="0">
                  <a:moveTo>
                    <a:pt x="5412" y="-1"/>
                  </a:moveTo>
                  <a:cubicBezTo>
                    <a:pt x="14398" y="2325"/>
                    <a:pt x="20894" y="10133"/>
                    <a:pt x="21546" y="19394"/>
                  </a:cubicBezTo>
                </a:path>
                <a:path w="21547" h="20911" stroke="0" extrusionOk="0">
                  <a:moveTo>
                    <a:pt x="5412" y="-1"/>
                  </a:moveTo>
                  <a:cubicBezTo>
                    <a:pt x="14398" y="2325"/>
                    <a:pt x="20894" y="10133"/>
                    <a:pt x="21546" y="19394"/>
                  </a:cubicBezTo>
                  <a:lnTo>
                    <a:pt x="0" y="20911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290879" name="Text Box 11"/>
            <p:cNvSpPr txBox="1">
              <a:spLocks noChangeArrowheads="1"/>
            </p:cNvSpPr>
            <p:nvPr/>
          </p:nvSpPr>
          <p:spPr bwMode="auto">
            <a:xfrm>
              <a:off x="6248400" y="1676400"/>
              <a:ext cx="304800" cy="579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200">
                  <a:solidFill>
                    <a:srgbClr val="FF0000"/>
                  </a:solidFill>
                  <a:latin typeface="Georgia" pitchFamily="18" charset="0"/>
                </a:rPr>
                <a:t>+</a:t>
              </a:r>
              <a:endParaRPr lang="ru-RU" sz="3200">
                <a:solidFill>
                  <a:srgbClr val="FF0000"/>
                </a:solidFill>
                <a:latin typeface="Georgia" pitchFamily="18" charset="0"/>
              </a:endParaRPr>
            </a:p>
          </p:txBody>
        </p:sp>
      </p:grpSp>
      <p:sp>
        <p:nvSpPr>
          <p:cNvPr id="59" name="Rectangle 14"/>
          <p:cNvSpPr>
            <a:spLocks noChangeArrowheads="1"/>
          </p:cNvSpPr>
          <p:nvPr/>
        </p:nvSpPr>
        <p:spPr bwMode="auto">
          <a:xfrm>
            <a:off x="34925" y="908050"/>
            <a:ext cx="3024188" cy="647700"/>
          </a:xfrm>
          <a:prstGeom prst="rect">
            <a:avLst/>
          </a:prstGeom>
          <a:solidFill>
            <a:srgbClr val="CCFFCC"/>
          </a:solidFill>
          <a:ln w="38100">
            <a:solidFill>
              <a:srgbClr val="00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sin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0</a:t>
            </a:r>
            <a:r>
              <a:rPr lang="ru-RU" sz="3200" b="1" i="1" baseline="30000">
                <a:solidFill>
                  <a:srgbClr val="000099"/>
                </a:solidFill>
                <a:latin typeface="Georgia" pitchFamily="18" charset="0"/>
              </a:rPr>
              <a:t>0</a:t>
            </a:r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 =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0</a:t>
            </a:r>
            <a:endParaRPr lang="el-GR" sz="3200" b="1" i="1">
              <a:solidFill>
                <a:srgbClr val="000099"/>
              </a:solidFill>
              <a:latin typeface="Georgia" pitchFamily="18" charset="0"/>
            </a:endParaRPr>
          </a:p>
        </p:txBody>
      </p:sp>
      <p:sp>
        <p:nvSpPr>
          <p:cNvPr id="60" name="Rectangle 15"/>
          <p:cNvSpPr>
            <a:spLocks noChangeArrowheads="1"/>
          </p:cNvSpPr>
          <p:nvPr/>
        </p:nvSpPr>
        <p:spPr bwMode="auto">
          <a:xfrm>
            <a:off x="34925" y="117475"/>
            <a:ext cx="2995613" cy="647700"/>
          </a:xfrm>
          <a:prstGeom prst="rect">
            <a:avLst/>
          </a:prstGeom>
          <a:solidFill>
            <a:srgbClr val="FFFF99"/>
          </a:solidFill>
          <a:ln w="38100">
            <a:solidFill>
              <a:srgbClr val="00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cos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0</a:t>
            </a:r>
            <a:r>
              <a:rPr lang="ru-RU" sz="3200" b="1" i="1" baseline="30000">
                <a:solidFill>
                  <a:srgbClr val="000099"/>
                </a:solidFill>
                <a:latin typeface="Georgia" pitchFamily="18" charset="0"/>
              </a:rPr>
              <a:t>0</a:t>
            </a:r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 =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1</a:t>
            </a:r>
            <a:endParaRPr lang="el-GR" sz="3200" b="1" i="1">
              <a:solidFill>
                <a:srgbClr val="000099"/>
              </a:solidFill>
              <a:latin typeface="Georgia" pitchFamily="18" charset="0"/>
            </a:endParaRPr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>
            <a:off x="34925" y="908050"/>
            <a:ext cx="3024188" cy="647700"/>
          </a:xfrm>
          <a:prstGeom prst="rect">
            <a:avLst/>
          </a:prstGeom>
          <a:solidFill>
            <a:srgbClr val="CCFFCC"/>
          </a:solidFill>
          <a:ln w="38100">
            <a:solidFill>
              <a:srgbClr val="00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sin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90</a:t>
            </a:r>
            <a:r>
              <a:rPr lang="ru-RU" sz="3200" b="1" i="1" baseline="30000">
                <a:solidFill>
                  <a:srgbClr val="000099"/>
                </a:solidFill>
                <a:latin typeface="Georgia" pitchFamily="18" charset="0"/>
              </a:rPr>
              <a:t>0</a:t>
            </a:r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 =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1</a:t>
            </a:r>
            <a:endParaRPr lang="el-GR" sz="3200" b="1" i="1">
              <a:solidFill>
                <a:srgbClr val="000099"/>
              </a:solidFill>
              <a:latin typeface="Georgia" pitchFamily="18" charset="0"/>
            </a:endParaRPr>
          </a:p>
        </p:txBody>
      </p:sp>
      <p:sp>
        <p:nvSpPr>
          <p:cNvPr id="62" name="Rectangle 19"/>
          <p:cNvSpPr>
            <a:spLocks noChangeArrowheads="1"/>
          </p:cNvSpPr>
          <p:nvPr/>
        </p:nvSpPr>
        <p:spPr bwMode="auto">
          <a:xfrm>
            <a:off x="65088" y="117475"/>
            <a:ext cx="2994025" cy="647700"/>
          </a:xfrm>
          <a:prstGeom prst="rect">
            <a:avLst/>
          </a:prstGeom>
          <a:solidFill>
            <a:srgbClr val="FFFF99"/>
          </a:solidFill>
          <a:ln w="38100">
            <a:solidFill>
              <a:srgbClr val="00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cos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90</a:t>
            </a:r>
            <a:r>
              <a:rPr lang="ru-RU" sz="3200" b="1" i="1" baseline="30000">
                <a:solidFill>
                  <a:srgbClr val="000099"/>
                </a:solidFill>
                <a:latin typeface="Georgia" pitchFamily="18" charset="0"/>
              </a:rPr>
              <a:t>0</a:t>
            </a:r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 =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0</a:t>
            </a:r>
            <a:endParaRPr lang="el-GR" sz="3200" b="1" i="1">
              <a:solidFill>
                <a:srgbClr val="000099"/>
              </a:solidFill>
              <a:latin typeface="Georgia" pitchFamily="18" charset="0"/>
            </a:endParaRPr>
          </a:p>
        </p:txBody>
      </p:sp>
      <p:sp>
        <p:nvSpPr>
          <p:cNvPr id="63" name="Rectangle 22"/>
          <p:cNvSpPr>
            <a:spLocks noChangeArrowheads="1"/>
          </p:cNvSpPr>
          <p:nvPr/>
        </p:nvSpPr>
        <p:spPr bwMode="auto">
          <a:xfrm>
            <a:off x="65088" y="117475"/>
            <a:ext cx="2994025" cy="647700"/>
          </a:xfrm>
          <a:prstGeom prst="rect">
            <a:avLst/>
          </a:prstGeom>
          <a:solidFill>
            <a:srgbClr val="FFFF99"/>
          </a:solidFill>
          <a:ln w="38100">
            <a:solidFill>
              <a:srgbClr val="00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cos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180</a:t>
            </a:r>
            <a:r>
              <a:rPr lang="ru-RU" sz="3200" b="1" i="1" baseline="30000">
                <a:solidFill>
                  <a:srgbClr val="000099"/>
                </a:solidFill>
                <a:latin typeface="Georgia" pitchFamily="18" charset="0"/>
              </a:rPr>
              <a:t>0</a:t>
            </a:r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 =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–1</a:t>
            </a:r>
            <a:endParaRPr lang="el-GR" sz="3200" b="1" i="1">
              <a:solidFill>
                <a:srgbClr val="000099"/>
              </a:solidFill>
              <a:latin typeface="Georgia" pitchFamily="18" charset="0"/>
            </a:endParaRPr>
          </a:p>
        </p:txBody>
      </p:sp>
      <p:sp>
        <p:nvSpPr>
          <p:cNvPr id="64" name="Rectangle 23"/>
          <p:cNvSpPr>
            <a:spLocks noChangeArrowheads="1"/>
          </p:cNvSpPr>
          <p:nvPr/>
        </p:nvSpPr>
        <p:spPr bwMode="auto">
          <a:xfrm>
            <a:off x="34925" y="908050"/>
            <a:ext cx="3024188" cy="647700"/>
          </a:xfrm>
          <a:prstGeom prst="rect">
            <a:avLst/>
          </a:prstGeom>
          <a:solidFill>
            <a:srgbClr val="CCFFCC"/>
          </a:solidFill>
          <a:ln w="38100">
            <a:solidFill>
              <a:srgbClr val="00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sin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180</a:t>
            </a:r>
            <a:r>
              <a:rPr lang="ru-RU" sz="3200" b="1" i="1" baseline="30000">
                <a:solidFill>
                  <a:srgbClr val="000099"/>
                </a:solidFill>
                <a:latin typeface="Georgia" pitchFamily="18" charset="0"/>
              </a:rPr>
              <a:t>0</a:t>
            </a:r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 =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0</a:t>
            </a:r>
            <a:endParaRPr lang="el-GR" sz="3200" b="1" i="1">
              <a:solidFill>
                <a:srgbClr val="000099"/>
              </a:solidFill>
              <a:latin typeface="Georgia" pitchFamily="18" charset="0"/>
            </a:endParaRPr>
          </a:p>
        </p:txBody>
      </p:sp>
      <p:sp>
        <p:nvSpPr>
          <p:cNvPr id="65" name="Rectangle 26"/>
          <p:cNvSpPr>
            <a:spLocks noChangeArrowheads="1"/>
          </p:cNvSpPr>
          <p:nvPr/>
        </p:nvSpPr>
        <p:spPr bwMode="auto">
          <a:xfrm>
            <a:off x="34925" y="117475"/>
            <a:ext cx="3024188" cy="647700"/>
          </a:xfrm>
          <a:prstGeom prst="rect">
            <a:avLst/>
          </a:prstGeom>
          <a:solidFill>
            <a:srgbClr val="FFFF99"/>
          </a:solidFill>
          <a:ln w="38100">
            <a:solidFill>
              <a:srgbClr val="00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cos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270</a:t>
            </a:r>
            <a:r>
              <a:rPr lang="ru-RU" sz="3200" b="1" i="1" baseline="30000">
                <a:solidFill>
                  <a:srgbClr val="000099"/>
                </a:solidFill>
                <a:latin typeface="Georgia" pitchFamily="18" charset="0"/>
              </a:rPr>
              <a:t>0</a:t>
            </a:r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 =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0</a:t>
            </a:r>
            <a:endParaRPr lang="el-GR" sz="3200" b="1" i="1">
              <a:solidFill>
                <a:srgbClr val="000099"/>
              </a:solidFill>
              <a:latin typeface="Georgia" pitchFamily="18" charset="0"/>
            </a:endParaRPr>
          </a:p>
        </p:txBody>
      </p:sp>
      <p:sp>
        <p:nvSpPr>
          <p:cNvPr id="66" name="Rectangle 27"/>
          <p:cNvSpPr>
            <a:spLocks noChangeArrowheads="1"/>
          </p:cNvSpPr>
          <p:nvPr/>
        </p:nvSpPr>
        <p:spPr bwMode="auto">
          <a:xfrm>
            <a:off x="34925" y="908050"/>
            <a:ext cx="3024188" cy="647700"/>
          </a:xfrm>
          <a:prstGeom prst="rect">
            <a:avLst/>
          </a:prstGeom>
          <a:solidFill>
            <a:srgbClr val="CCFFCC"/>
          </a:solidFill>
          <a:ln w="38100">
            <a:solidFill>
              <a:srgbClr val="00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sin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270</a:t>
            </a:r>
            <a:r>
              <a:rPr lang="ru-RU" sz="3200" b="1" i="1" baseline="30000">
                <a:solidFill>
                  <a:srgbClr val="000099"/>
                </a:solidFill>
                <a:latin typeface="Georgia" pitchFamily="18" charset="0"/>
              </a:rPr>
              <a:t>0</a:t>
            </a:r>
            <a:r>
              <a:rPr lang="en-US" sz="3200" b="1" i="1">
                <a:solidFill>
                  <a:srgbClr val="000099"/>
                </a:solidFill>
                <a:latin typeface="Georgia" pitchFamily="18" charset="0"/>
              </a:rPr>
              <a:t> = </a:t>
            </a:r>
            <a:r>
              <a:rPr lang="ru-RU" sz="3200" b="1" i="1">
                <a:solidFill>
                  <a:srgbClr val="000099"/>
                </a:solidFill>
                <a:latin typeface="Georgia" pitchFamily="18" charset="0"/>
              </a:rPr>
              <a:t>–1</a:t>
            </a:r>
            <a:endParaRPr lang="el-GR" sz="3200" b="1" i="1">
              <a:solidFill>
                <a:srgbClr val="000099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 tmFilter="0,0; .5, 1; 1, 1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 tmFilter="0,0; .5, 1; 1, 1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 tmFilter="0,0; .5, 1; 1, 1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 tmFilter="0,0; .5, 1; 1, 1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" grpId="0" animBg="1"/>
      <p:bldP spid="186" grpId="0" animBg="1"/>
      <p:bldP spid="190" grpId="0" animBg="1"/>
      <p:bldP spid="191" grpId="0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4" grpId="2" animBg="1"/>
      <p:bldP spid="65" grpId="0" animBg="1"/>
      <p:bldP spid="65" grpId="1" animBg="1"/>
      <p:bldP spid="66" grpId="0" animBg="1"/>
      <p:bldP spid="6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890" name="Object 23"/>
          <p:cNvGraphicFramePr>
            <a:graphicFrameLocks noChangeAspect="1"/>
          </p:cNvGraphicFramePr>
          <p:nvPr/>
        </p:nvGraphicFramePr>
        <p:xfrm>
          <a:off x="4208463" y="1412875"/>
          <a:ext cx="4383087" cy="4398963"/>
        </p:xfrm>
        <a:graphic>
          <a:graphicData uri="http://schemas.openxmlformats.org/presentationml/2006/ole">
            <p:oleObj spid="_x0000_s283671" name="GraphC" r:id="rId3" imgW="3276600" imgH="3286125" progId="">
              <p:embed/>
            </p:oleObj>
          </a:graphicData>
        </a:graphic>
      </p:graphicFrame>
      <p:sp>
        <p:nvSpPr>
          <p:cNvPr id="165897" name="Text Box 9"/>
          <p:cNvSpPr txBox="1">
            <a:spLocks noChangeArrowheads="1"/>
          </p:cNvSpPr>
          <p:nvPr/>
        </p:nvSpPr>
        <p:spPr bwMode="auto">
          <a:xfrm>
            <a:off x="7956550" y="2565400"/>
            <a:ext cx="71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 i="1">
                <a:latin typeface="Georgia" pitchFamily="18" charset="0"/>
              </a:rPr>
              <a:t>30</a:t>
            </a:r>
            <a:r>
              <a:rPr lang="en-US" sz="2400" b="1" i="1">
                <a:latin typeface="Georgia" pitchFamily="18" charset="0"/>
              </a:rPr>
              <a:t>°</a:t>
            </a:r>
          </a:p>
        </p:txBody>
      </p:sp>
      <p:sp>
        <p:nvSpPr>
          <p:cNvPr id="165899" name="Text Box 11"/>
          <p:cNvSpPr txBox="1">
            <a:spLocks noChangeArrowheads="1"/>
          </p:cNvSpPr>
          <p:nvPr/>
        </p:nvSpPr>
        <p:spPr bwMode="auto">
          <a:xfrm>
            <a:off x="7683500" y="1985963"/>
            <a:ext cx="687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 i="1">
                <a:latin typeface="Georgia" pitchFamily="18" charset="0"/>
              </a:rPr>
              <a:t>45</a:t>
            </a:r>
            <a:r>
              <a:rPr lang="en-US" sz="2400" b="1" i="1">
                <a:latin typeface="Georgia" pitchFamily="18" charset="0"/>
              </a:rPr>
              <a:t>°</a:t>
            </a:r>
          </a:p>
        </p:txBody>
      </p:sp>
      <p:sp>
        <p:nvSpPr>
          <p:cNvPr id="165901" name="Text Box 13"/>
          <p:cNvSpPr txBox="1">
            <a:spLocks noChangeArrowheads="1"/>
          </p:cNvSpPr>
          <p:nvPr/>
        </p:nvSpPr>
        <p:spPr bwMode="auto">
          <a:xfrm>
            <a:off x="6877050" y="1557338"/>
            <a:ext cx="717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 i="1">
                <a:latin typeface="Georgia" pitchFamily="18" charset="0"/>
              </a:rPr>
              <a:t>60</a:t>
            </a:r>
            <a:r>
              <a:rPr lang="en-US" sz="2400" b="1" i="1">
                <a:latin typeface="Georgia" pitchFamily="18" charset="0"/>
              </a:rPr>
              <a:t>°</a:t>
            </a:r>
          </a:p>
        </p:txBody>
      </p:sp>
      <p:sp>
        <p:nvSpPr>
          <p:cNvPr id="165902" name="Line 14"/>
          <p:cNvSpPr>
            <a:spLocks noChangeShapeType="1"/>
          </p:cNvSpPr>
          <p:nvPr/>
        </p:nvSpPr>
        <p:spPr bwMode="auto">
          <a:xfrm>
            <a:off x="7880350" y="2924175"/>
            <a:ext cx="0" cy="865188"/>
          </a:xfrm>
          <a:prstGeom prst="line">
            <a:avLst/>
          </a:prstGeom>
          <a:noFill/>
          <a:ln w="25400">
            <a:solidFill>
              <a:srgbClr val="E12101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5903" name="Line 15"/>
          <p:cNvSpPr>
            <a:spLocks noChangeShapeType="1"/>
          </p:cNvSpPr>
          <p:nvPr/>
        </p:nvSpPr>
        <p:spPr bwMode="auto">
          <a:xfrm>
            <a:off x="7519988" y="2565400"/>
            <a:ext cx="0" cy="1223963"/>
          </a:xfrm>
          <a:prstGeom prst="line">
            <a:avLst/>
          </a:prstGeom>
          <a:noFill/>
          <a:ln w="25400">
            <a:solidFill>
              <a:srgbClr val="E12101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5904" name="Line 16"/>
          <p:cNvSpPr>
            <a:spLocks noChangeShapeType="1"/>
          </p:cNvSpPr>
          <p:nvPr/>
        </p:nvSpPr>
        <p:spPr bwMode="auto">
          <a:xfrm>
            <a:off x="7161213" y="2276475"/>
            <a:ext cx="0" cy="1512888"/>
          </a:xfrm>
          <a:prstGeom prst="line">
            <a:avLst/>
          </a:prstGeom>
          <a:noFill/>
          <a:ln w="25400">
            <a:solidFill>
              <a:srgbClr val="E12101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5905" name="Line 17"/>
          <p:cNvSpPr>
            <a:spLocks noChangeShapeType="1"/>
          </p:cNvSpPr>
          <p:nvPr/>
        </p:nvSpPr>
        <p:spPr bwMode="auto">
          <a:xfrm flipH="1">
            <a:off x="6296025" y="2924175"/>
            <a:ext cx="1584325" cy="0"/>
          </a:xfrm>
          <a:prstGeom prst="line">
            <a:avLst/>
          </a:prstGeom>
          <a:noFill/>
          <a:ln w="25400">
            <a:solidFill>
              <a:srgbClr val="E12101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5906" name="Line 18"/>
          <p:cNvSpPr>
            <a:spLocks noChangeShapeType="1"/>
          </p:cNvSpPr>
          <p:nvPr/>
        </p:nvSpPr>
        <p:spPr bwMode="auto">
          <a:xfrm flipH="1">
            <a:off x="6296025" y="2492375"/>
            <a:ext cx="1296988" cy="0"/>
          </a:xfrm>
          <a:prstGeom prst="line">
            <a:avLst/>
          </a:prstGeom>
          <a:noFill/>
          <a:ln w="25400">
            <a:solidFill>
              <a:srgbClr val="E12101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5907" name="Line 19"/>
          <p:cNvSpPr>
            <a:spLocks noChangeShapeType="1"/>
          </p:cNvSpPr>
          <p:nvPr/>
        </p:nvSpPr>
        <p:spPr bwMode="auto">
          <a:xfrm flipH="1">
            <a:off x="6296025" y="2276475"/>
            <a:ext cx="865188" cy="0"/>
          </a:xfrm>
          <a:prstGeom prst="line">
            <a:avLst/>
          </a:prstGeom>
          <a:noFill/>
          <a:ln w="25400">
            <a:solidFill>
              <a:srgbClr val="E12101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165908" name="Object 24"/>
          <p:cNvGraphicFramePr>
            <a:graphicFrameLocks noChangeAspect="1"/>
          </p:cNvGraphicFramePr>
          <p:nvPr/>
        </p:nvGraphicFramePr>
        <p:xfrm>
          <a:off x="6954838" y="3849688"/>
          <a:ext cx="298450" cy="742950"/>
        </p:xfrm>
        <a:graphic>
          <a:graphicData uri="http://schemas.openxmlformats.org/presentationml/2006/ole">
            <p:oleObj spid="_x0000_s283672" name="Формула" r:id="rId4" imgW="4876800" imgH="12192000" progId="Equation.3">
              <p:embed/>
            </p:oleObj>
          </a:graphicData>
        </a:graphic>
      </p:graphicFrame>
      <p:graphicFrame>
        <p:nvGraphicFramePr>
          <p:cNvPr id="165909" name="Object 25"/>
          <p:cNvGraphicFramePr>
            <a:graphicFrameLocks noChangeAspect="1"/>
          </p:cNvGraphicFramePr>
          <p:nvPr/>
        </p:nvGraphicFramePr>
        <p:xfrm>
          <a:off x="5903913" y="2847975"/>
          <a:ext cx="274637" cy="685800"/>
        </p:xfrm>
        <a:graphic>
          <a:graphicData uri="http://schemas.openxmlformats.org/presentationml/2006/ole">
            <p:oleObj spid="_x0000_s283673" name="Формула" r:id="rId5" imgW="4876800" imgH="12192000" progId="Equation.3">
              <p:embed/>
            </p:oleObj>
          </a:graphicData>
        </a:graphic>
      </p:graphicFrame>
      <p:graphicFrame>
        <p:nvGraphicFramePr>
          <p:cNvPr id="165910" name="Object 26"/>
          <p:cNvGraphicFramePr>
            <a:graphicFrameLocks noChangeAspect="1"/>
          </p:cNvGraphicFramePr>
          <p:nvPr/>
        </p:nvGraphicFramePr>
        <p:xfrm>
          <a:off x="7235825" y="3870325"/>
          <a:ext cx="441325" cy="665163"/>
        </p:xfrm>
        <a:graphic>
          <a:graphicData uri="http://schemas.openxmlformats.org/presentationml/2006/ole">
            <p:oleObj spid="_x0000_s283674" name="Формула" r:id="rId6" imgW="8534400" imgH="12801600" progId="Equation.3">
              <p:embed/>
            </p:oleObj>
          </a:graphicData>
        </a:graphic>
      </p:graphicFrame>
      <p:graphicFrame>
        <p:nvGraphicFramePr>
          <p:cNvPr id="165911" name="Object 27"/>
          <p:cNvGraphicFramePr>
            <a:graphicFrameLocks noChangeAspect="1"/>
          </p:cNvGraphicFramePr>
          <p:nvPr/>
        </p:nvGraphicFramePr>
        <p:xfrm>
          <a:off x="5889625" y="2366963"/>
          <a:ext cx="384175" cy="576262"/>
        </p:xfrm>
        <a:graphic>
          <a:graphicData uri="http://schemas.openxmlformats.org/presentationml/2006/ole">
            <p:oleObj spid="_x0000_s283675" name="Формула" r:id="rId7" imgW="8534400" imgH="12801600" progId="Equation.3">
              <p:embed/>
            </p:oleObj>
          </a:graphicData>
        </a:graphic>
      </p:graphicFrame>
      <p:graphicFrame>
        <p:nvGraphicFramePr>
          <p:cNvPr id="165912" name="Object 28"/>
          <p:cNvGraphicFramePr>
            <a:graphicFrameLocks noChangeAspect="1"/>
          </p:cNvGraphicFramePr>
          <p:nvPr/>
        </p:nvGraphicFramePr>
        <p:xfrm>
          <a:off x="7667625" y="3879850"/>
          <a:ext cx="419100" cy="628650"/>
        </p:xfrm>
        <a:graphic>
          <a:graphicData uri="http://schemas.openxmlformats.org/presentationml/2006/ole">
            <p:oleObj spid="_x0000_s283676" name="Формула" r:id="rId8" imgW="8534400" imgH="12801600" progId="Equation.3">
              <p:embed/>
            </p:oleObj>
          </a:graphicData>
        </a:graphic>
      </p:graphicFrame>
      <p:graphicFrame>
        <p:nvGraphicFramePr>
          <p:cNvPr id="165913" name="Object 29"/>
          <p:cNvGraphicFramePr>
            <a:graphicFrameLocks noChangeAspect="1"/>
          </p:cNvGraphicFramePr>
          <p:nvPr/>
        </p:nvGraphicFramePr>
        <p:xfrm>
          <a:off x="5883275" y="2006600"/>
          <a:ext cx="382588" cy="573088"/>
        </p:xfrm>
        <a:graphic>
          <a:graphicData uri="http://schemas.openxmlformats.org/presentationml/2006/ole">
            <p:oleObj spid="_x0000_s283677" name="Формула" r:id="rId9" imgW="8534400" imgH="12801600" progId="Equation.3">
              <p:embed/>
            </p:oleObj>
          </a:graphicData>
        </a:graphic>
      </p:graphicFrame>
      <p:sp>
        <p:nvSpPr>
          <p:cNvPr id="165891" name="Oval 3"/>
          <p:cNvSpPr>
            <a:spLocks noChangeArrowheads="1"/>
          </p:cNvSpPr>
          <p:nvPr/>
        </p:nvSpPr>
        <p:spPr bwMode="auto">
          <a:xfrm>
            <a:off x="7735888" y="2852738"/>
            <a:ext cx="215900" cy="217487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ru-RU">
              <a:latin typeface="Georgia" pitchFamily="18" charset="0"/>
            </a:endParaRPr>
          </a:p>
        </p:txBody>
      </p:sp>
      <p:sp>
        <p:nvSpPr>
          <p:cNvPr id="165898" name="Oval 10"/>
          <p:cNvSpPr>
            <a:spLocks noChangeArrowheads="1"/>
          </p:cNvSpPr>
          <p:nvPr/>
        </p:nvSpPr>
        <p:spPr bwMode="auto">
          <a:xfrm>
            <a:off x="7448550" y="2420938"/>
            <a:ext cx="215900" cy="217487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ru-RU">
              <a:latin typeface="Georgia" pitchFamily="18" charset="0"/>
            </a:endParaRPr>
          </a:p>
        </p:txBody>
      </p:sp>
      <p:sp>
        <p:nvSpPr>
          <p:cNvPr id="165900" name="Oval 12"/>
          <p:cNvSpPr>
            <a:spLocks noChangeArrowheads="1"/>
          </p:cNvSpPr>
          <p:nvPr/>
        </p:nvSpPr>
        <p:spPr bwMode="auto">
          <a:xfrm>
            <a:off x="7088188" y="2133600"/>
            <a:ext cx="215900" cy="21748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ru-RU">
              <a:latin typeface="Georgia" pitchFamily="18" charset="0"/>
            </a:endParaRPr>
          </a:p>
        </p:txBody>
      </p:sp>
      <p:sp>
        <p:nvSpPr>
          <p:cNvPr id="28" name="Rectangle 2"/>
          <p:cNvSpPr txBox="1">
            <a:spLocks noChangeArrowheads="1"/>
          </p:cNvSpPr>
          <p:nvPr/>
        </p:nvSpPr>
        <p:spPr>
          <a:xfrm>
            <a:off x="1403648" y="160784"/>
            <a:ext cx="6480720" cy="603920"/>
          </a:xfrm>
          <a:prstGeom prst="rect">
            <a:avLst/>
          </a:prstGeom>
          <a:ln w="9525" cap="flat" cmpd="sng" algn="ctr">
            <a:solidFill>
              <a:srgbClr val="000099"/>
            </a:solidFill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800" b="1" u="sng" kern="0" dirty="0">
                <a:solidFill>
                  <a:srgbClr val="000099"/>
                </a:solidFill>
                <a:latin typeface="Georgia" pitchFamily="18" charset="0"/>
              </a:rPr>
              <a:t>Значения синуса и косинуса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65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5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5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65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5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5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65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5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65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65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65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65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5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165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165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165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165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165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165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7" grpId="0"/>
      <p:bldP spid="165899" grpId="0"/>
      <p:bldP spid="165901" grpId="0"/>
      <p:bldP spid="165902" grpId="0" animBg="1"/>
      <p:bldP spid="165903" grpId="0" animBg="1"/>
      <p:bldP spid="165904" grpId="0" animBg="1"/>
      <p:bldP spid="165905" grpId="0" animBg="1"/>
      <p:bldP spid="165906" grpId="0" animBg="1"/>
      <p:bldP spid="16590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5329" name="Picture 2" descr="C:\Users\1\Desktop\Мои документы\презентации к урокам математики\10 класс\Глава 2. Тригонометрические выражения\slaj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18" name="Line 2"/>
          <p:cNvSpPr>
            <a:spLocks noChangeShapeType="1"/>
          </p:cNvSpPr>
          <p:nvPr/>
        </p:nvSpPr>
        <p:spPr bwMode="auto">
          <a:xfrm flipH="1" flipV="1">
            <a:off x="3060700" y="908050"/>
            <a:ext cx="14288" cy="564515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6819" name="Line 3"/>
          <p:cNvSpPr>
            <a:spLocks noChangeShapeType="1"/>
          </p:cNvSpPr>
          <p:nvPr/>
        </p:nvSpPr>
        <p:spPr bwMode="auto">
          <a:xfrm>
            <a:off x="323850" y="4076700"/>
            <a:ext cx="6480175" cy="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6820" name="Oval 4"/>
          <p:cNvSpPr>
            <a:spLocks noChangeArrowheads="1"/>
          </p:cNvSpPr>
          <p:nvPr/>
        </p:nvSpPr>
        <p:spPr bwMode="auto">
          <a:xfrm>
            <a:off x="909638" y="1890713"/>
            <a:ext cx="4341812" cy="4313237"/>
          </a:xfrm>
          <a:prstGeom prst="ellipse">
            <a:avLst/>
          </a:prstGeom>
          <a:noFill/>
          <a:ln w="50800">
            <a:solidFill>
              <a:srgbClr val="3EA46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286821" name="Text Box 5"/>
          <p:cNvSpPr txBox="1">
            <a:spLocks noChangeArrowheads="1"/>
          </p:cNvSpPr>
          <p:nvPr/>
        </p:nvSpPr>
        <p:spPr bwMode="auto">
          <a:xfrm>
            <a:off x="5233988" y="3956050"/>
            <a:ext cx="358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latin typeface="Georgia" pitchFamily="18" charset="0"/>
              </a:rPr>
              <a:t>1</a:t>
            </a:r>
          </a:p>
        </p:txBody>
      </p:sp>
      <p:sp>
        <p:nvSpPr>
          <p:cNvPr id="286822" name="Text Box 6"/>
          <p:cNvSpPr txBox="1">
            <a:spLocks noChangeArrowheads="1"/>
          </p:cNvSpPr>
          <p:nvPr/>
        </p:nvSpPr>
        <p:spPr bwMode="auto">
          <a:xfrm>
            <a:off x="3116263" y="1365250"/>
            <a:ext cx="358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latin typeface="Georgia" pitchFamily="18" charset="0"/>
              </a:rPr>
              <a:t>1</a:t>
            </a:r>
          </a:p>
        </p:txBody>
      </p:sp>
      <p:sp>
        <p:nvSpPr>
          <p:cNvPr id="286823" name="Text Box 7"/>
          <p:cNvSpPr txBox="1">
            <a:spLocks noChangeArrowheads="1"/>
          </p:cNvSpPr>
          <p:nvPr/>
        </p:nvSpPr>
        <p:spPr bwMode="auto">
          <a:xfrm>
            <a:off x="468313" y="3952875"/>
            <a:ext cx="493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latin typeface="Georgia" pitchFamily="18" charset="0"/>
              </a:rPr>
              <a:t>-1</a:t>
            </a:r>
          </a:p>
        </p:txBody>
      </p:sp>
      <p:sp>
        <p:nvSpPr>
          <p:cNvPr id="286824" name="Text Box 8"/>
          <p:cNvSpPr txBox="1">
            <a:spLocks noChangeArrowheads="1"/>
          </p:cNvSpPr>
          <p:nvPr/>
        </p:nvSpPr>
        <p:spPr bwMode="auto">
          <a:xfrm>
            <a:off x="2700338" y="6042025"/>
            <a:ext cx="493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>
                <a:latin typeface="Georgia" pitchFamily="18" charset="0"/>
              </a:rPr>
              <a:t>-1</a:t>
            </a:r>
          </a:p>
        </p:txBody>
      </p:sp>
      <p:sp>
        <p:nvSpPr>
          <p:cNvPr id="286825" name="Text Box 13"/>
          <p:cNvSpPr txBox="1">
            <a:spLocks noChangeArrowheads="1"/>
          </p:cNvSpPr>
          <p:nvPr/>
        </p:nvSpPr>
        <p:spPr bwMode="auto">
          <a:xfrm>
            <a:off x="5219700" y="3667125"/>
            <a:ext cx="346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Georgia" pitchFamily="18" charset="0"/>
              </a:rPr>
              <a:t>0</a:t>
            </a:r>
          </a:p>
        </p:txBody>
      </p:sp>
      <p:graphicFrame>
        <p:nvGraphicFramePr>
          <p:cNvPr id="168974" name="Object 74"/>
          <p:cNvGraphicFramePr>
            <a:graphicFrameLocks noChangeAspect="1"/>
          </p:cNvGraphicFramePr>
          <p:nvPr/>
        </p:nvGraphicFramePr>
        <p:xfrm>
          <a:off x="5437188" y="2492375"/>
          <a:ext cx="273050" cy="647700"/>
        </p:xfrm>
        <a:graphic>
          <a:graphicData uri="http://schemas.openxmlformats.org/presentationml/2006/ole">
            <p:oleObj spid="_x0000_s286794" name="Формула" r:id="rId3" imgW="3962400" imgH="9448800" progId="Equation.3">
              <p:embed/>
            </p:oleObj>
          </a:graphicData>
        </a:graphic>
      </p:graphicFrame>
      <p:graphicFrame>
        <p:nvGraphicFramePr>
          <p:cNvPr id="168975" name="Object 75"/>
          <p:cNvGraphicFramePr>
            <a:graphicFrameLocks noChangeAspect="1"/>
          </p:cNvGraphicFramePr>
          <p:nvPr/>
        </p:nvGraphicFramePr>
        <p:xfrm>
          <a:off x="4932363" y="2635250"/>
          <a:ext cx="471487" cy="504825"/>
        </p:xfrm>
        <a:graphic>
          <a:graphicData uri="http://schemas.openxmlformats.org/presentationml/2006/ole">
            <p:oleObj spid="_x0000_s286795" name="Формула" r:id="rId4" imgW="4267200" imgH="4572000" progId="Equation.3">
              <p:embed/>
            </p:oleObj>
          </a:graphicData>
        </a:graphic>
      </p:graphicFrame>
      <p:graphicFrame>
        <p:nvGraphicFramePr>
          <p:cNvPr id="168976" name="Object 76"/>
          <p:cNvGraphicFramePr>
            <a:graphicFrameLocks noChangeAspect="1"/>
          </p:cNvGraphicFramePr>
          <p:nvPr/>
        </p:nvGraphicFramePr>
        <p:xfrm>
          <a:off x="684213" y="5137150"/>
          <a:ext cx="581025" cy="273050"/>
        </p:xfrm>
        <a:graphic>
          <a:graphicData uri="http://schemas.openxmlformats.org/presentationml/2006/ole">
            <p:oleObj spid="_x0000_s286796" name="Формула" r:id="rId5" imgW="10363200" imgH="4876800" progId="Equation.3">
              <p:embed/>
            </p:oleObj>
          </a:graphicData>
        </a:graphic>
      </p:graphicFrame>
      <p:graphicFrame>
        <p:nvGraphicFramePr>
          <p:cNvPr id="168977" name="Object 77"/>
          <p:cNvGraphicFramePr>
            <a:graphicFrameLocks noChangeAspect="1"/>
          </p:cNvGraphicFramePr>
          <p:nvPr/>
        </p:nvGraphicFramePr>
        <p:xfrm>
          <a:off x="731838" y="5392738"/>
          <a:ext cx="312737" cy="484187"/>
        </p:xfrm>
        <a:graphic>
          <a:graphicData uri="http://schemas.openxmlformats.org/presentationml/2006/ole">
            <p:oleObj spid="_x0000_s286797" name="Формула" r:id="rId6" imgW="6096000" imgH="9448800" progId="Equation.3">
              <p:embed/>
            </p:oleObj>
          </a:graphicData>
        </a:graphic>
      </p:graphicFrame>
      <p:graphicFrame>
        <p:nvGraphicFramePr>
          <p:cNvPr id="168978" name="Object 78"/>
          <p:cNvGraphicFramePr>
            <a:graphicFrameLocks noChangeAspect="1"/>
          </p:cNvGraphicFramePr>
          <p:nvPr/>
        </p:nvGraphicFramePr>
        <p:xfrm>
          <a:off x="1692275" y="5937250"/>
          <a:ext cx="503238" cy="271463"/>
        </p:xfrm>
        <a:graphic>
          <a:graphicData uri="http://schemas.openxmlformats.org/presentationml/2006/ole">
            <p:oleObj spid="_x0000_s286798" name="Формула" r:id="rId7" imgW="7924800" imgH="4267200" progId="Equation.3">
              <p:embed/>
            </p:oleObj>
          </a:graphicData>
        </a:graphic>
      </p:graphicFrame>
      <p:graphicFrame>
        <p:nvGraphicFramePr>
          <p:cNvPr id="168979" name="Object 79"/>
          <p:cNvGraphicFramePr>
            <a:graphicFrameLocks noChangeAspect="1"/>
          </p:cNvGraphicFramePr>
          <p:nvPr/>
        </p:nvGraphicFramePr>
        <p:xfrm>
          <a:off x="1476375" y="6164263"/>
          <a:ext cx="401638" cy="620712"/>
        </p:xfrm>
        <a:graphic>
          <a:graphicData uri="http://schemas.openxmlformats.org/presentationml/2006/ole">
            <p:oleObj spid="_x0000_s286799" name="Формула" r:id="rId8" imgW="6096000" imgH="9448800" progId="Equation.3">
              <p:embed/>
            </p:oleObj>
          </a:graphicData>
        </a:graphic>
      </p:graphicFrame>
      <p:graphicFrame>
        <p:nvGraphicFramePr>
          <p:cNvPr id="168980" name="Object 80"/>
          <p:cNvGraphicFramePr>
            <a:graphicFrameLocks noChangeAspect="1"/>
          </p:cNvGraphicFramePr>
          <p:nvPr/>
        </p:nvGraphicFramePr>
        <p:xfrm>
          <a:off x="3060700" y="6308725"/>
          <a:ext cx="474663" cy="255588"/>
        </p:xfrm>
        <a:graphic>
          <a:graphicData uri="http://schemas.openxmlformats.org/presentationml/2006/ole">
            <p:oleObj spid="_x0000_s286800" name="Формула" r:id="rId9" imgW="7924800" imgH="4267200" progId="Equation.3">
              <p:embed/>
            </p:oleObj>
          </a:graphicData>
        </a:graphic>
      </p:graphicFrame>
      <p:graphicFrame>
        <p:nvGraphicFramePr>
          <p:cNvPr id="168981" name="Object 81"/>
          <p:cNvGraphicFramePr>
            <a:graphicFrameLocks noChangeAspect="1"/>
          </p:cNvGraphicFramePr>
          <p:nvPr/>
        </p:nvGraphicFramePr>
        <p:xfrm>
          <a:off x="2484438" y="6235700"/>
          <a:ext cx="336550" cy="549275"/>
        </p:xfrm>
        <a:graphic>
          <a:graphicData uri="http://schemas.openxmlformats.org/presentationml/2006/ole">
            <p:oleObj spid="_x0000_s286801" name="Формула" r:id="rId10" imgW="5791200" imgH="9448800" progId="Equation.3">
              <p:embed/>
            </p:oleObj>
          </a:graphicData>
        </a:graphic>
      </p:graphicFrame>
      <p:graphicFrame>
        <p:nvGraphicFramePr>
          <p:cNvPr id="168982" name="Object 82"/>
          <p:cNvGraphicFramePr>
            <a:graphicFrameLocks noChangeAspect="1"/>
          </p:cNvGraphicFramePr>
          <p:nvPr/>
        </p:nvGraphicFramePr>
        <p:xfrm>
          <a:off x="3987800" y="5986463"/>
          <a:ext cx="512763" cy="276225"/>
        </p:xfrm>
        <a:graphic>
          <a:graphicData uri="http://schemas.openxmlformats.org/presentationml/2006/ole">
            <p:oleObj spid="_x0000_s286802" name="Формула" r:id="rId11" imgW="7924800" imgH="4267200" progId="Equation.3">
              <p:embed/>
            </p:oleObj>
          </a:graphicData>
        </a:graphic>
      </p:graphicFrame>
      <p:graphicFrame>
        <p:nvGraphicFramePr>
          <p:cNvPr id="168983" name="Object 83"/>
          <p:cNvGraphicFramePr>
            <a:graphicFrameLocks noChangeAspect="1"/>
          </p:cNvGraphicFramePr>
          <p:nvPr/>
        </p:nvGraphicFramePr>
        <p:xfrm>
          <a:off x="4500563" y="6153150"/>
          <a:ext cx="387350" cy="631825"/>
        </p:xfrm>
        <a:graphic>
          <a:graphicData uri="http://schemas.openxmlformats.org/presentationml/2006/ole">
            <p:oleObj spid="_x0000_s286803" name="Формула" r:id="rId12" imgW="5791200" imgH="9448800" progId="Equation.3">
              <p:embed/>
            </p:oleObj>
          </a:graphicData>
        </a:graphic>
      </p:graphicFrame>
      <p:graphicFrame>
        <p:nvGraphicFramePr>
          <p:cNvPr id="168984" name="Object 84"/>
          <p:cNvGraphicFramePr>
            <a:graphicFrameLocks noChangeAspect="1"/>
          </p:cNvGraphicFramePr>
          <p:nvPr/>
        </p:nvGraphicFramePr>
        <p:xfrm>
          <a:off x="5030788" y="4960938"/>
          <a:ext cx="477837" cy="257175"/>
        </p:xfrm>
        <a:graphic>
          <a:graphicData uri="http://schemas.openxmlformats.org/presentationml/2006/ole">
            <p:oleObj spid="_x0000_s286804" name="Формула" r:id="rId13" imgW="7924800" imgH="4267200" progId="Equation.3">
              <p:embed/>
            </p:oleObj>
          </a:graphicData>
        </a:graphic>
      </p:graphicFrame>
      <p:graphicFrame>
        <p:nvGraphicFramePr>
          <p:cNvPr id="168985" name="Object 85"/>
          <p:cNvGraphicFramePr>
            <a:graphicFrameLocks noChangeAspect="1"/>
          </p:cNvGraphicFramePr>
          <p:nvPr/>
        </p:nvGraphicFramePr>
        <p:xfrm>
          <a:off x="5508625" y="4724400"/>
          <a:ext cx="392113" cy="528638"/>
        </p:xfrm>
        <a:graphic>
          <a:graphicData uri="http://schemas.openxmlformats.org/presentationml/2006/ole">
            <p:oleObj spid="_x0000_s286805" name="Формула" r:id="rId14" imgW="7010400" imgH="9448800" progId="Equation.3">
              <p:embed/>
            </p:oleObj>
          </a:graphicData>
        </a:graphic>
      </p:graphicFrame>
      <p:graphicFrame>
        <p:nvGraphicFramePr>
          <p:cNvPr id="168986" name="Object 86"/>
          <p:cNvGraphicFramePr>
            <a:graphicFrameLocks noChangeAspect="1"/>
          </p:cNvGraphicFramePr>
          <p:nvPr/>
        </p:nvGraphicFramePr>
        <p:xfrm>
          <a:off x="5413375" y="4086225"/>
          <a:ext cx="382588" cy="206375"/>
        </p:xfrm>
        <a:graphic>
          <a:graphicData uri="http://schemas.openxmlformats.org/presentationml/2006/ole">
            <p:oleObj spid="_x0000_s286806" name="Формула" r:id="rId15" imgW="7924800" imgH="4267200" progId="Equation.3">
              <p:embed/>
            </p:oleObj>
          </a:graphicData>
        </a:graphic>
      </p:graphicFrame>
      <p:graphicFrame>
        <p:nvGraphicFramePr>
          <p:cNvPr id="168987" name="Object 87"/>
          <p:cNvGraphicFramePr>
            <a:graphicFrameLocks noChangeAspect="1"/>
          </p:cNvGraphicFramePr>
          <p:nvPr/>
        </p:nvGraphicFramePr>
        <p:xfrm>
          <a:off x="5868988" y="4076700"/>
          <a:ext cx="431800" cy="336550"/>
        </p:xfrm>
        <a:graphic>
          <a:graphicData uri="http://schemas.openxmlformats.org/presentationml/2006/ole">
            <p:oleObj spid="_x0000_s286807" name="Формула" r:id="rId16" imgW="5486400" imgH="4267200" progId="Equation.3">
              <p:embed/>
            </p:oleObj>
          </a:graphicData>
        </a:graphic>
      </p:graphicFrame>
      <p:graphicFrame>
        <p:nvGraphicFramePr>
          <p:cNvPr id="168988" name="Object 88"/>
          <p:cNvGraphicFramePr>
            <a:graphicFrameLocks noChangeAspect="1"/>
          </p:cNvGraphicFramePr>
          <p:nvPr/>
        </p:nvGraphicFramePr>
        <p:xfrm>
          <a:off x="684213" y="2909888"/>
          <a:ext cx="463550" cy="260350"/>
        </p:xfrm>
        <a:graphic>
          <a:graphicData uri="http://schemas.openxmlformats.org/presentationml/2006/ole">
            <p:oleObj spid="_x0000_s286808" name="Формула" r:id="rId17" imgW="7620000" imgH="4267200" progId="Equation.3">
              <p:embed/>
            </p:oleObj>
          </a:graphicData>
        </a:graphic>
      </p:graphicFrame>
      <p:graphicFrame>
        <p:nvGraphicFramePr>
          <p:cNvPr id="168989" name="Object 89"/>
          <p:cNvGraphicFramePr>
            <a:graphicFrameLocks noChangeAspect="1"/>
          </p:cNvGraphicFramePr>
          <p:nvPr/>
        </p:nvGraphicFramePr>
        <p:xfrm>
          <a:off x="547688" y="3770313"/>
          <a:ext cx="423862" cy="238125"/>
        </p:xfrm>
        <a:graphic>
          <a:graphicData uri="http://schemas.openxmlformats.org/presentationml/2006/ole">
            <p:oleObj spid="_x0000_s286809" name="Формула" r:id="rId18" imgW="7620000" imgH="4267200" progId="Equation.3">
              <p:embed/>
            </p:oleObj>
          </a:graphicData>
        </a:graphic>
      </p:graphicFrame>
      <p:graphicFrame>
        <p:nvGraphicFramePr>
          <p:cNvPr id="168990" name="Object 90"/>
          <p:cNvGraphicFramePr>
            <a:graphicFrameLocks noChangeAspect="1"/>
          </p:cNvGraphicFramePr>
          <p:nvPr/>
        </p:nvGraphicFramePr>
        <p:xfrm>
          <a:off x="4211638" y="1987550"/>
          <a:ext cx="400050" cy="282575"/>
        </p:xfrm>
        <a:graphic>
          <a:graphicData uri="http://schemas.openxmlformats.org/presentationml/2006/ole">
            <p:oleObj spid="_x0000_s286810" name="Формула" r:id="rId19" imgW="6096000" imgH="4267200" progId="Equation.3">
              <p:embed/>
            </p:oleObj>
          </a:graphicData>
        </a:graphic>
      </p:graphicFrame>
      <p:graphicFrame>
        <p:nvGraphicFramePr>
          <p:cNvPr id="168991" name="Object 91"/>
          <p:cNvGraphicFramePr>
            <a:graphicFrameLocks noChangeAspect="1"/>
          </p:cNvGraphicFramePr>
          <p:nvPr/>
        </p:nvGraphicFramePr>
        <p:xfrm>
          <a:off x="2627313" y="1525588"/>
          <a:ext cx="398462" cy="279400"/>
        </p:xfrm>
        <a:graphic>
          <a:graphicData uri="http://schemas.openxmlformats.org/presentationml/2006/ole">
            <p:oleObj spid="_x0000_s286811" name="Формула" r:id="rId20" imgW="6096000" imgH="4267200" progId="Equation.3">
              <p:embed/>
            </p:oleObj>
          </a:graphicData>
        </a:graphic>
      </p:graphicFrame>
      <p:graphicFrame>
        <p:nvGraphicFramePr>
          <p:cNvPr id="168992" name="Object 92"/>
          <p:cNvGraphicFramePr>
            <a:graphicFrameLocks noChangeAspect="1"/>
          </p:cNvGraphicFramePr>
          <p:nvPr/>
        </p:nvGraphicFramePr>
        <p:xfrm>
          <a:off x="1476375" y="1957388"/>
          <a:ext cx="503238" cy="280987"/>
        </p:xfrm>
        <a:graphic>
          <a:graphicData uri="http://schemas.openxmlformats.org/presentationml/2006/ole">
            <p:oleObj spid="_x0000_s286812" name="Формула" r:id="rId21" imgW="7620000" imgH="4267200" progId="Equation.3">
              <p:embed/>
            </p:oleObj>
          </a:graphicData>
        </a:graphic>
      </p:graphicFrame>
      <p:graphicFrame>
        <p:nvGraphicFramePr>
          <p:cNvPr id="168993" name="Object 93"/>
          <p:cNvGraphicFramePr>
            <a:graphicFrameLocks noChangeAspect="1"/>
          </p:cNvGraphicFramePr>
          <p:nvPr/>
        </p:nvGraphicFramePr>
        <p:xfrm>
          <a:off x="4716463" y="1771650"/>
          <a:ext cx="317500" cy="757238"/>
        </p:xfrm>
        <a:graphic>
          <a:graphicData uri="http://schemas.openxmlformats.org/presentationml/2006/ole">
            <p:oleObj spid="_x0000_s286813" name="Формула" r:id="rId22" imgW="3962400" imgH="9448800" progId="Equation.3">
              <p:embed/>
            </p:oleObj>
          </a:graphicData>
        </a:graphic>
      </p:graphicFrame>
      <p:graphicFrame>
        <p:nvGraphicFramePr>
          <p:cNvPr id="168994" name="Object 94"/>
          <p:cNvGraphicFramePr>
            <a:graphicFrameLocks noChangeAspect="1"/>
          </p:cNvGraphicFramePr>
          <p:nvPr/>
        </p:nvGraphicFramePr>
        <p:xfrm>
          <a:off x="2411413" y="1195388"/>
          <a:ext cx="249237" cy="593725"/>
        </p:xfrm>
        <a:graphic>
          <a:graphicData uri="http://schemas.openxmlformats.org/presentationml/2006/ole">
            <p:oleObj spid="_x0000_s286814" name="Формула" r:id="rId23" imgW="3962400" imgH="9448800" progId="Equation.3">
              <p:embed/>
            </p:oleObj>
          </a:graphicData>
        </a:graphic>
      </p:graphicFrame>
      <p:graphicFrame>
        <p:nvGraphicFramePr>
          <p:cNvPr id="168995" name="Object 95"/>
          <p:cNvGraphicFramePr>
            <a:graphicFrameLocks noChangeAspect="1"/>
          </p:cNvGraphicFramePr>
          <p:nvPr/>
        </p:nvGraphicFramePr>
        <p:xfrm>
          <a:off x="1116013" y="1843088"/>
          <a:ext cx="371475" cy="576262"/>
        </p:xfrm>
        <a:graphic>
          <a:graphicData uri="http://schemas.openxmlformats.org/presentationml/2006/ole">
            <p:oleObj spid="_x0000_s286815" name="Формула" r:id="rId24" imgW="6096000" imgH="9448800" progId="Equation.3">
              <p:embed/>
            </p:oleObj>
          </a:graphicData>
        </a:graphic>
      </p:graphicFrame>
      <p:graphicFrame>
        <p:nvGraphicFramePr>
          <p:cNvPr id="168996" name="Object 96"/>
          <p:cNvGraphicFramePr>
            <a:graphicFrameLocks noChangeAspect="1"/>
          </p:cNvGraphicFramePr>
          <p:nvPr/>
        </p:nvGraphicFramePr>
        <p:xfrm>
          <a:off x="252413" y="2635250"/>
          <a:ext cx="344487" cy="561975"/>
        </p:xfrm>
        <a:graphic>
          <a:graphicData uri="http://schemas.openxmlformats.org/presentationml/2006/ole">
            <p:oleObj spid="_x0000_s286816" name="Формула" r:id="rId25" imgW="5791200" imgH="9448800" progId="Equation.3">
              <p:embed/>
            </p:oleObj>
          </a:graphicData>
        </a:graphic>
      </p:graphicFrame>
      <p:graphicFrame>
        <p:nvGraphicFramePr>
          <p:cNvPr id="286817" name="Object 97"/>
          <p:cNvGraphicFramePr>
            <a:graphicFrameLocks noChangeAspect="1"/>
          </p:cNvGraphicFramePr>
          <p:nvPr/>
        </p:nvGraphicFramePr>
        <p:xfrm>
          <a:off x="252413" y="3673475"/>
          <a:ext cx="285750" cy="285750"/>
        </p:xfrm>
        <a:graphic>
          <a:graphicData uri="http://schemas.openxmlformats.org/presentationml/2006/ole">
            <p:oleObj spid="_x0000_s286817" name="Формула" r:id="rId26" imgW="3352800" imgH="3352800" progId="Equation.3">
              <p:embed/>
            </p:oleObj>
          </a:graphicData>
        </a:graphic>
      </p:graphicFrame>
      <p:sp>
        <p:nvSpPr>
          <p:cNvPr id="286826" name="Line 38"/>
          <p:cNvSpPr>
            <a:spLocks noChangeShapeType="1"/>
          </p:cNvSpPr>
          <p:nvPr/>
        </p:nvSpPr>
        <p:spPr bwMode="auto">
          <a:xfrm flipH="1">
            <a:off x="4154488" y="2212975"/>
            <a:ext cx="26987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8999" name="Arc 39"/>
          <p:cNvSpPr>
            <a:spLocks/>
          </p:cNvSpPr>
          <p:nvPr/>
        </p:nvSpPr>
        <p:spPr bwMode="auto">
          <a:xfrm rot="15725963" flipV="1">
            <a:off x="4067175" y="2995613"/>
            <a:ext cx="1079500" cy="1225550"/>
          </a:xfrm>
          <a:custGeom>
            <a:avLst/>
            <a:gdLst>
              <a:gd name="T0" fmla="*/ 0 w 13459"/>
              <a:gd name="T1" fmla="*/ 601995 h 21600"/>
              <a:gd name="T2" fmla="*/ 86582989 w 13459"/>
              <a:gd name="T3" fmla="*/ 8988161 h 21600"/>
              <a:gd name="T4" fmla="*/ 18257097 w 13459"/>
              <a:gd name="T5" fmla="*/ 69535781 h 21600"/>
              <a:gd name="T6" fmla="*/ 0 60000 65536"/>
              <a:gd name="T7" fmla="*/ 0 60000 65536"/>
              <a:gd name="T8" fmla="*/ 0 60000 65536"/>
              <a:gd name="T9" fmla="*/ 0 w 13459"/>
              <a:gd name="T10" fmla="*/ 0 h 21600"/>
              <a:gd name="T11" fmla="*/ 13459 w 1345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459" h="21600" fill="none" extrusionOk="0">
                <a:moveTo>
                  <a:pt x="0" y="187"/>
                </a:moveTo>
                <a:cubicBezTo>
                  <a:pt x="940" y="62"/>
                  <a:pt x="1888" y="-1"/>
                  <a:pt x="2838" y="0"/>
                </a:cubicBezTo>
                <a:cubicBezTo>
                  <a:pt x="6559" y="0"/>
                  <a:pt x="10218" y="961"/>
                  <a:pt x="13459" y="2791"/>
                </a:cubicBezTo>
              </a:path>
              <a:path w="13459" h="21600" stroke="0" extrusionOk="0">
                <a:moveTo>
                  <a:pt x="0" y="187"/>
                </a:moveTo>
                <a:cubicBezTo>
                  <a:pt x="940" y="62"/>
                  <a:pt x="1888" y="-1"/>
                  <a:pt x="2838" y="0"/>
                </a:cubicBezTo>
                <a:cubicBezTo>
                  <a:pt x="6559" y="0"/>
                  <a:pt x="10218" y="961"/>
                  <a:pt x="13459" y="2791"/>
                </a:cubicBezTo>
                <a:lnTo>
                  <a:pt x="2838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169000" name="Arc 40"/>
          <p:cNvSpPr>
            <a:spLocks/>
          </p:cNvSpPr>
          <p:nvPr/>
        </p:nvSpPr>
        <p:spPr bwMode="auto">
          <a:xfrm rot="14070883" flipV="1">
            <a:off x="3624263" y="2300288"/>
            <a:ext cx="1163637" cy="1150937"/>
          </a:xfrm>
          <a:custGeom>
            <a:avLst/>
            <a:gdLst>
              <a:gd name="T0" fmla="*/ 0 w 13819"/>
              <a:gd name="T1" fmla="*/ 283898 h 21600"/>
              <a:gd name="T2" fmla="*/ 97984750 w 13819"/>
              <a:gd name="T3" fmla="*/ 9857730 h 21600"/>
              <a:gd name="T4" fmla="*/ 14705833 w 13819"/>
              <a:gd name="T5" fmla="*/ 61326777 h 21600"/>
              <a:gd name="T6" fmla="*/ 0 60000 65536"/>
              <a:gd name="T7" fmla="*/ 0 60000 65536"/>
              <a:gd name="T8" fmla="*/ 0 60000 65536"/>
              <a:gd name="T9" fmla="*/ 0 w 13819"/>
              <a:gd name="T10" fmla="*/ 0 h 21600"/>
              <a:gd name="T11" fmla="*/ 13819 w 1381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819" h="21600" fill="none" extrusionOk="0">
                <a:moveTo>
                  <a:pt x="-1" y="99"/>
                </a:moveTo>
                <a:cubicBezTo>
                  <a:pt x="689" y="33"/>
                  <a:pt x="1381" y="-1"/>
                  <a:pt x="2074" y="0"/>
                </a:cubicBezTo>
                <a:cubicBezTo>
                  <a:pt x="6241" y="0"/>
                  <a:pt x="10320" y="1205"/>
                  <a:pt x="13818" y="3472"/>
                </a:cubicBezTo>
              </a:path>
              <a:path w="13819" h="21600" stroke="0" extrusionOk="0">
                <a:moveTo>
                  <a:pt x="-1" y="99"/>
                </a:moveTo>
                <a:cubicBezTo>
                  <a:pt x="689" y="33"/>
                  <a:pt x="1381" y="-1"/>
                  <a:pt x="2074" y="0"/>
                </a:cubicBezTo>
                <a:cubicBezTo>
                  <a:pt x="6241" y="0"/>
                  <a:pt x="10320" y="1205"/>
                  <a:pt x="13818" y="3472"/>
                </a:cubicBezTo>
                <a:lnTo>
                  <a:pt x="2074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169001" name="Arc 41"/>
          <p:cNvSpPr>
            <a:spLocks/>
          </p:cNvSpPr>
          <p:nvPr/>
        </p:nvSpPr>
        <p:spPr bwMode="auto">
          <a:xfrm rot="12314982" flipV="1">
            <a:off x="2860675" y="1879600"/>
            <a:ext cx="1150938" cy="1189038"/>
          </a:xfrm>
          <a:custGeom>
            <a:avLst/>
            <a:gdLst>
              <a:gd name="T0" fmla="*/ 0 w 13924"/>
              <a:gd name="T1" fmla="*/ 221238 h 21600"/>
              <a:gd name="T2" fmla="*/ 95134744 w 13924"/>
              <a:gd name="T3" fmla="*/ 11330265 h 21600"/>
              <a:gd name="T4" fmla="*/ 12141213 w 13924"/>
              <a:gd name="T5" fmla="*/ 65454234 h 21600"/>
              <a:gd name="T6" fmla="*/ 0 60000 65536"/>
              <a:gd name="T7" fmla="*/ 0 60000 65536"/>
              <a:gd name="T8" fmla="*/ 0 60000 65536"/>
              <a:gd name="T9" fmla="*/ 0 w 13924"/>
              <a:gd name="T10" fmla="*/ 0 h 21600"/>
              <a:gd name="T11" fmla="*/ 13924 w 13924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924" h="21600" fill="none" extrusionOk="0">
                <a:moveTo>
                  <a:pt x="0" y="73"/>
                </a:moveTo>
                <a:cubicBezTo>
                  <a:pt x="591" y="24"/>
                  <a:pt x="1183" y="-1"/>
                  <a:pt x="1777" y="0"/>
                </a:cubicBezTo>
                <a:cubicBezTo>
                  <a:pt x="6109" y="0"/>
                  <a:pt x="10341" y="1302"/>
                  <a:pt x="13923" y="3739"/>
                </a:cubicBezTo>
              </a:path>
              <a:path w="13924" h="21600" stroke="0" extrusionOk="0">
                <a:moveTo>
                  <a:pt x="0" y="73"/>
                </a:moveTo>
                <a:cubicBezTo>
                  <a:pt x="591" y="24"/>
                  <a:pt x="1183" y="-1"/>
                  <a:pt x="1777" y="0"/>
                </a:cubicBezTo>
                <a:cubicBezTo>
                  <a:pt x="6109" y="0"/>
                  <a:pt x="10341" y="1302"/>
                  <a:pt x="13923" y="3739"/>
                </a:cubicBezTo>
                <a:lnTo>
                  <a:pt x="1777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169002" name="Arc 42"/>
          <p:cNvSpPr>
            <a:spLocks/>
          </p:cNvSpPr>
          <p:nvPr/>
        </p:nvSpPr>
        <p:spPr bwMode="auto">
          <a:xfrm rot="10260269" flipV="1">
            <a:off x="1981200" y="1935163"/>
            <a:ext cx="1204913" cy="1111250"/>
          </a:xfrm>
          <a:custGeom>
            <a:avLst/>
            <a:gdLst>
              <a:gd name="T0" fmla="*/ 0 w 16144"/>
              <a:gd name="T1" fmla="*/ 1241359 h 21600"/>
              <a:gd name="T2" fmla="*/ 89928963 w 16144"/>
              <a:gd name="T3" fmla="*/ 9054578 h 21600"/>
              <a:gd name="T4" fmla="*/ 24944383 w 16144"/>
              <a:gd name="T5" fmla="*/ 57170216 h 21600"/>
              <a:gd name="T6" fmla="*/ 0 60000 65536"/>
              <a:gd name="T7" fmla="*/ 0 60000 65536"/>
              <a:gd name="T8" fmla="*/ 0 60000 65536"/>
              <a:gd name="T9" fmla="*/ 0 w 16144"/>
              <a:gd name="T10" fmla="*/ 0 h 21600"/>
              <a:gd name="T11" fmla="*/ 16144 w 16144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144" h="21600" fill="none" extrusionOk="0">
                <a:moveTo>
                  <a:pt x="0" y="469"/>
                </a:moveTo>
                <a:cubicBezTo>
                  <a:pt x="1472" y="157"/>
                  <a:pt x="2973" y="-1"/>
                  <a:pt x="4478" y="0"/>
                </a:cubicBezTo>
                <a:cubicBezTo>
                  <a:pt x="8613" y="0"/>
                  <a:pt x="12662" y="1187"/>
                  <a:pt x="16143" y="3421"/>
                </a:cubicBezTo>
              </a:path>
              <a:path w="16144" h="21600" stroke="0" extrusionOk="0">
                <a:moveTo>
                  <a:pt x="0" y="469"/>
                </a:moveTo>
                <a:cubicBezTo>
                  <a:pt x="1472" y="157"/>
                  <a:pt x="2973" y="-1"/>
                  <a:pt x="4478" y="0"/>
                </a:cubicBezTo>
                <a:cubicBezTo>
                  <a:pt x="8613" y="0"/>
                  <a:pt x="12662" y="1187"/>
                  <a:pt x="16143" y="3421"/>
                </a:cubicBezTo>
                <a:lnTo>
                  <a:pt x="4478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169003" name="Arc 43"/>
          <p:cNvSpPr>
            <a:spLocks/>
          </p:cNvSpPr>
          <p:nvPr/>
        </p:nvSpPr>
        <p:spPr bwMode="auto">
          <a:xfrm rot="8561686" flipV="1">
            <a:off x="1357313" y="2395538"/>
            <a:ext cx="1077912" cy="1247775"/>
          </a:xfrm>
          <a:custGeom>
            <a:avLst/>
            <a:gdLst>
              <a:gd name="T0" fmla="*/ 0 w 14409"/>
              <a:gd name="T1" fmla="*/ 1141252 h 21600"/>
              <a:gd name="T2" fmla="*/ 80636870 w 14409"/>
              <a:gd name="T3" fmla="*/ 9237001 h 21600"/>
              <a:gd name="T4" fmla="*/ 21433783 w 14409"/>
              <a:gd name="T5" fmla="*/ 72080672 h 21600"/>
              <a:gd name="T6" fmla="*/ 0 60000 65536"/>
              <a:gd name="T7" fmla="*/ 0 60000 65536"/>
              <a:gd name="T8" fmla="*/ 0 60000 65536"/>
              <a:gd name="T9" fmla="*/ 0 w 14409"/>
              <a:gd name="T10" fmla="*/ 0 h 21600"/>
              <a:gd name="T11" fmla="*/ 14409 w 1440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409" h="21600" fill="none" extrusionOk="0">
                <a:moveTo>
                  <a:pt x="0" y="342"/>
                </a:moveTo>
                <a:cubicBezTo>
                  <a:pt x="1263" y="114"/>
                  <a:pt x="2545" y="-1"/>
                  <a:pt x="3830" y="0"/>
                </a:cubicBezTo>
                <a:cubicBezTo>
                  <a:pt x="7535" y="0"/>
                  <a:pt x="11178" y="953"/>
                  <a:pt x="14409" y="2767"/>
                </a:cubicBezTo>
              </a:path>
              <a:path w="14409" h="21600" stroke="0" extrusionOk="0">
                <a:moveTo>
                  <a:pt x="0" y="342"/>
                </a:moveTo>
                <a:cubicBezTo>
                  <a:pt x="1263" y="114"/>
                  <a:pt x="2545" y="-1"/>
                  <a:pt x="3830" y="0"/>
                </a:cubicBezTo>
                <a:cubicBezTo>
                  <a:pt x="7535" y="0"/>
                  <a:pt x="11178" y="953"/>
                  <a:pt x="14409" y="2767"/>
                </a:cubicBezTo>
                <a:lnTo>
                  <a:pt x="3830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169004" name="Arc 44"/>
          <p:cNvSpPr>
            <a:spLocks/>
          </p:cNvSpPr>
          <p:nvPr/>
        </p:nvSpPr>
        <p:spPr bwMode="auto">
          <a:xfrm rot="6876768" flipV="1">
            <a:off x="941387" y="3067051"/>
            <a:ext cx="1190625" cy="1219200"/>
          </a:xfrm>
          <a:custGeom>
            <a:avLst/>
            <a:gdLst>
              <a:gd name="T0" fmla="*/ 0 w 15939"/>
              <a:gd name="T1" fmla="*/ 1099143 h 21600"/>
              <a:gd name="T2" fmla="*/ 88938336 w 15939"/>
              <a:gd name="T3" fmla="*/ 11797678 h 21600"/>
              <a:gd name="T4" fmla="*/ 21454784 w 15939"/>
              <a:gd name="T5" fmla="*/ 68817070 h 21600"/>
              <a:gd name="T6" fmla="*/ 0 60000 65536"/>
              <a:gd name="T7" fmla="*/ 0 60000 65536"/>
              <a:gd name="T8" fmla="*/ 0 60000 65536"/>
              <a:gd name="T9" fmla="*/ 0 w 15939"/>
              <a:gd name="T10" fmla="*/ 0 h 21600"/>
              <a:gd name="T11" fmla="*/ 15939 w 1593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939" h="21600" fill="none" extrusionOk="0">
                <a:moveTo>
                  <a:pt x="-1" y="344"/>
                </a:moveTo>
                <a:cubicBezTo>
                  <a:pt x="1268" y="115"/>
                  <a:pt x="2555" y="-1"/>
                  <a:pt x="3845" y="0"/>
                </a:cubicBezTo>
                <a:cubicBezTo>
                  <a:pt x="8155" y="0"/>
                  <a:pt x="12367" y="1289"/>
                  <a:pt x="15938" y="3703"/>
                </a:cubicBezTo>
              </a:path>
              <a:path w="15939" h="21600" stroke="0" extrusionOk="0">
                <a:moveTo>
                  <a:pt x="-1" y="344"/>
                </a:moveTo>
                <a:cubicBezTo>
                  <a:pt x="1268" y="115"/>
                  <a:pt x="2555" y="-1"/>
                  <a:pt x="3845" y="0"/>
                </a:cubicBezTo>
                <a:cubicBezTo>
                  <a:pt x="8155" y="0"/>
                  <a:pt x="12367" y="1289"/>
                  <a:pt x="15938" y="3703"/>
                </a:cubicBezTo>
                <a:lnTo>
                  <a:pt x="3845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169005" name="Arc 45"/>
          <p:cNvSpPr>
            <a:spLocks/>
          </p:cNvSpPr>
          <p:nvPr/>
        </p:nvSpPr>
        <p:spPr bwMode="auto">
          <a:xfrm rot="5265747" flipV="1">
            <a:off x="958850" y="3995738"/>
            <a:ext cx="1139825" cy="1177925"/>
          </a:xfrm>
          <a:custGeom>
            <a:avLst/>
            <a:gdLst>
              <a:gd name="T0" fmla="*/ 0 w 15593"/>
              <a:gd name="T1" fmla="*/ 255762 h 21600"/>
              <a:gd name="T2" fmla="*/ 83319520 w 15593"/>
              <a:gd name="T3" fmla="*/ 14497804 h 21600"/>
              <a:gd name="T4" fmla="*/ 10280722 w 15593"/>
              <a:gd name="T5" fmla="*/ 64236453 h 21600"/>
              <a:gd name="T6" fmla="*/ 0 60000 65536"/>
              <a:gd name="T7" fmla="*/ 0 60000 65536"/>
              <a:gd name="T8" fmla="*/ 0 60000 65536"/>
              <a:gd name="T9" fmla="*/ 0 w 15593"/>
              <a:gd name="T10" fmla="*/ 0 h 21600"/>
              <a:gd name="T11" fmla="*/ 15593 w 15593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593" h="21600" fill="none" extrusionOk="0">
                <a:moveTo>
                  <a:pt x="-1" y="85"/>
                </a:moveTo>
                <a:cubicBezTo>
                  <a:pt x="639" y="28"/>
                  <a:pt x="1281" y="-1"/>
                  <a:pt x="1924" y="0"/>
                </a:cubicBezTo>
                <a:cubicBezTo>
                  <a:pt x="6906" y="0"/>
                  <a:pt x="11735" y="1722"/>
                  <a:pt x="15592" y="4875"/>
                </a:cubicBezTo>
              </a:path>
              <a:path w="15593" h="21600" stroke="0" extrusionOk="0">
                <a:moveTo>
                  <a:pt x="-1" y="85"/>
                </a:moveTo>
                <a:cubicBezTo>
                  <a:pt x="639" y="28"/>
                  <a:pt x="1281" y="-1"/>
                  <a:pt x="1924" y="0"/>
                </a:cubicBezTo>
                <a:cubicBezTo>
                  <a:pt x="6906" y="0"/>
                  <a:pt x="11735" y="1722"/>
                  <a:pt x="15592" y="4875"/>
                </a:cubicBezTo>
                <a:lnTo>
                  <a:pt x="1924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169006" name="Arc 46"/>
          <p:cNvSpPr>
            <a:spLocks/>
          </p:cNvSpPr>
          <p:nvPr/>
        </p:nvSpPr>
        <p:spPr bwMode="auto">
          <a:xfrm rot="3716697" flipV="1">
            <a:off x="1445419" y="4466432"/>
            <a:ext cx="1250950" cy="1477962"/>
          </a:xfrm>
          <a:custGeom>
            <a:avLst/>
            <a:gdLst>
              <a:gd name="T0" fmla="*/ 0 w 17298"/>
              <a:gd name="T1" fmla="*/ 912984 h 21600"/>
              <a:gd name="T2" fmla="*/ 90465708 w 17298"/>
              <a:gd name="T3" fmla="*/ 25764316 h 21600"/>
              <a:gd name="T4" fmla="*/ 15140340 w 17298"/>
              <a:gd name="T5" fmla="*/ 101128453 h 21600"/>
              <a:gd name="T6" fmla="*/ 0 60000 65536"/>
              <a:gd name="T7" fmla="*/ 0 60000 65536"/>
              <a:gd name="T8" fmla="*/ 0 60000 65536"/>
              <a:gd name="T9" fmla="*/ 0 w 17298"/>
              <a:gd name="T10" fmla="*/ 0 h 21600"/>
              <a:gd name="T11" fmla="*/ 17298 w 17298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298" h="21600" fill="none" extrusionOk="0">
                <a:moveTo>
                  <a:pt x="-1" y="194"/>
                </a:moveTo>
                <a:cubicBezTo>
                  <a:pt x="959" y="65"/>
                  <a:pt x="1926" y="-1"/>
                  <a:pt x="2895" y="0"/>
                </a:cubicBezTo>
                <a:cubicBezTo>
                  <a:pt x="8209" y="0"/>
                  <a:pt x="13337" y="1959"/>
                  <a:pt x="17298" y="5502"/>
                </a:cubicBezTo>
              </a:path>
              <a:path w="17298" h="21600" stroke="0" extrusionOk="0">
                <a:moveTo>
                  <a:pt x="-1" y="194"/>
                </a:moveTo>
                <a:cubicBezTo>
                  <a:pt x="959" y="65"/>
                  <a:pt x="1926" y="-1"/>
                  <a:pt x="2895" y="0"/>
                </a:cubicBezTo>
                <a:cubicBezTo>
                  <a:pt x="8209" y="0"/>
                  <a:pt x="13337" y="1959"/>
                  <a:pt x="17298" y="5502"/>
                </a:cubicBezTo>
                <a:lnTo>
                  <a:pt x="2895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169007" name="Arc 47"/>
          <p:cNvSpPr>
            <a:spLocks/>
          </p:cNvSpPr>
          <p:nvPr/>
        </p:nvSpPr>
        <p:spPr bwMode="auto">
          <a:xfrm rot="1571499" flipV="1">
            <a:off x="2165350" y="4906963"/>
            <a:ext cx="1211263" cy="1312862"/>
          </a:xfrm>
          <a:custGeom>
            <a:avLst/>
            <a:gdLst>
              <a:gd name="T0" fmla="*/ 0 w 15971"/>
              <a:gd name="T1" fmla="*/ 823821 h 21600"/>
              <a:gd name="T2" fmla="*/ 91863746 w 15971"/>
              <a:gd name="T3" fmla="*/ 15722858 h 21600"/>
              <a:gd name="T4" fmla="*/ 17813690 w 15971"/>
              <a:gd name="T5" fmla="*/ 79796605 h 21600"/>
              <a:gd name="T6" fmla="*/ 0 60000 65536"/>
              <a:gd name="T7" fmla="*/ 0 60000 65536"/>
              <a:gd name="T8" fmla="*/ 0 60000 65536"/>
              <a:gd name="T9" fmla="*/ 0 w 15971"/>
              <a:gd name="T10" fmla="*/ 0 h 21600"/>
              <a:gd name="T11" fmla="*/ 15971 w 15971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971" h="21600" fill="none" extrusionOk="0">
                <a:moveTo>
                  <a:pt x="0" y="223"/>
                </a:moveTo>
                <a:cubicBezTo>
                  <a:pt x="1025" y="74"/>
                  <a:pt x="2060" y="-1"/>
                  <a:pt x="3097" y="0"/>
                </a:cubicBezTo>
                <a:cubicBezTo>
                  <a:pt x="7733" y="0"/>
                  <a:pt x="12247" y="1492"/>
                  <a:pt x="15971" y="4255"/>
                </a:cubicBezTo>
              </a:path>
              <a:path w="15971" h="21600" stroke="0" extrusionOk="0">
                <a:moveTo>
                  <a:pt x="0" y="223"/>
                </a:moveTo>
                <a:cubicBezTo>
                  <a:pt x="1025" y="74"/>
                  <a:pt x="2060" y="-1"/>
                  <a:pt x="3097" y="0"/>
                </a:cubicBezTo>
                <a:cubicBezTo>
                  <a:pt x="7733" y="0"/>
                  <a:pt x="12247" y="1492"/>
                  <a:pt x="15971" y="4255"/>
                </a:cubicBezTo>
                <a:lnTo>
                  <a:pt x="3097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</p:spPr>
        <p:txBody>
          <a:bodyPr rot="10800000" wrap="none" anchor="ctr"/>
          <a:lstStyle/>
          <a:p>
            <a:pPr algn="ctr"/>
            <a:endParaRPr lang="ru-RU">
              <a:latin typeface="Georgia" pitchFamily="18" charset="0"/>
            </a:endParaRPr>
          </a:p>
        </p:txBody>
      </p:sp>
      <p:sp>
        <p:nvSpPr>
          <p:cNvPr id="169008" name="Arc 48"/>
          <p:cNvSpPr>
            <a:spLocks/>
          </p:cNvSpPr>
          <p:nvPr/>
        </p:nvSpPr>
        <p:spPr bwMode="auto">
          <a:xfrm rot="21393398" flipV="1">
            <a:off x="3060700" y="4916488"/>
            <a:ext cx="1141413" cy="1247775"/>
          </a:xfrm>
          <a:custGeom>
            <a:avLst/>
            <a:gdLst>
              <a:gd name="T0" fmla="*/ 0 w 15302"/>
              <a:gd name="T1" fmla="*/ 457171 h 21600"/>
              <a:gd name="T2" fmla="*/ 85140609 w 15302"/>
              <a:gd name="T3" fmla="*/ 14202566 h 21600"/>
              <a:gd name="T4" fmla="*/ 13509420 w 15302"/>
              <a:gd name="T5" fmla="*/ 72080672 h 21600"/>
              <a:gd name="T6" fmla="*/ 0 60000 65536"/>
              <a:gd name="T7" fmla="*/ 0 60000 65536"/>
              <a:gd name="T8" fmla="*/ 0 60000 65536"/>
              <a:gd name="T9" fmla="*/ 0 w 15302"/>
              <a:gd name="T10" fmla="*/ 0 h 21600"/>
              <a:gd name="T11" fmla="*/ 15302 w 1530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302" h="21600" fill="none" extrusionOk="0">
                <a:moveTo>
                  <a:pt x="-1" y="136"/>
                </a:moveTo>
                <a:cubicBezTo>
                  <a:pt x="806" y="45"/>
                  <a:pt x="1616" y="-1"/>
                  <a:pt x="2428" y="0"/>
                </a:cubicBezTo>
                <a:cubicBezTo>
                  <a:pt x="7064" y="0"/>
                  <a:pt x="11578" y="1492"/>
                  <a:pt x="15302" y="4255"/>
                </a:cubicBezTo>
              </a:path>
              <a:path w="15302" h="21600" stroke="0" extrusionOk="0">
                <a:moveTo>
                  <a:pt x="-1" y="136"/>
                </a:moveTo>
                <a:cubicBezTo>
                  <a:pt x="806" y="45"/>
                  <a:pt x="1616" y="-1"/>
                  <a:pt x="2428" y="0"/>
                </a:cubicBezTo>
                <a:cubicBezTo>
                  <a:pt x="7064" y="0"/>
                  <a:pt x="11578" y="1492"/>
                  <a:pt x="15302" y="4255"/>
                </a:cubicBezTo>
                <a:lnTo>
                  <a:pt x="2428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169009" name="Arc 49"/>
          <p:cNvSpPr>
            <a:spLocks/>
          </p:cNvSpPr>
          <p:nvPr/>
        </p:nvSpPr>
        <p:spPr bwMode="auto">
          <a:xfrm rot="19599844" flipV="1">
            <a:off x="3779838" y="4435475"/>
            <a:ext cx="1128712" cy="1260475"/>
          </a:xfrm>
          <a:custGeom>
            <a:avLst/>
            <a:gdLst>
              <a:gd name="T0" fmla="*/ 0 w 14823"/>
              <a:gd name="T1" fmla="*/ 214514 h 21600"/>
              <a:gd name="T2" fmla="*/ 85947060 w 14823"/>
              <a:gd name="T3" fmla="*/ 15276372 h 21600"/>
              <a:gd name="T4" fmla="*/ 9538055 w 14823"/>
              <a:gd name="T5" fmla="*/ 73555430 h 21600"/>
              <a:gd name="T6" fmla="*/ 0 60000 65536"/>
              <a:gd name="T7" fmla="*/ 0 60000 65536"/>
              <a:gd name="T8" fmla="*/ 0 60000 65536"/>
              <a:gd name="T9" fmla="*/ 0 w 14823"/>
              <a:gd name="T10" fmla="*/ 0 h 21600"/>
              <a:gd name="T11" fmla="*/ 14823 w 14823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823" h="21600" fill="none" extrusionOk="0">
                <a:moveTo>
                  <a:pt x="-1" y="62"/>
                </a:moveTo>
                <a:cubicBezTo>
                  <a:pt x="547" y="20"/>
                  <a:pt x="1096" y="-1"/>
                  <a:pt x="1645" y="0"/>
                </a:cubicBezTo>
                <a:cubicBezTo>
                  <a:pt x="6412" y="0"/>
                  <a:pt x="11045" y="1577"/>
                  <a:pt x="14823" y="4485"/>
                </a:cubicBezTo>
              </a:path>
              <a:path w="14823" h="21600" stroke="0" extrusionOk="0">
                <a:moveTo>
                  <a:pt x="-1" y="62"/>
                </a:moveTo>
                <a:cubicBezTo>
                  <a:pt x="547" y="20"/>
                  <a:pt x="1096" y="-1"/>
                  <a:pt x="1645" y="0"/>
                </a:cubicBezTo>
                <a:cubicBezTo>
                  <a:pt x="6412" y="0"/>
                  <a:pt x="11045" y="1577"/>
                  <a:pt x="14823" y="4485"/>
                </a:cubicBezTo>
                <a:lnTo>
                  <a:pt x="1645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169010" name="Arc 50"/>
          <p:cNvSpPr>
            <a:spLocks/>
          </p:cNvSpPr>
          <p:nvPr/>
        </p:nvSpPr>
        <p:spPr bwMode="auto">
          <a:xfrm rot="17496131" flipV="1">
            <a:off x="3981450" y="3740150"/>
            <a:ext cx="1222375" cy="1292225"/>
          </a:xfrm>
          <a:custGeom>
            <a:avLst/>
            <a:gdLst>
              <a:gd name="T0" fmla="*/ 0 w 16159"/>
              <a:gd name="T1" fmla="*/ 2254813 h 21600"/>
              <a:gd name="T2" fmla="*/ 92468648 w 16159"/>
              <a:gd name="T3" fmla="*/ 10733604 h 21600"/>
              <a:gd name="T4" fmla="*/ 29630738 w 16159"/>
              <a:gd name="T5" fmla="*/ 77307662 h 21600"/>
              <a:gd name="T6" fmla="*/ 0 60000 65536"/>
              <a:gd name="T7" fmla="*/ 0 60000 65536"/>
              <a:gd name="T8" fmla="*/ 0 60000 65536"/>
              <a:gd name="T9" fmla="*/ 0 w 16159"/>
              <a:gd name="T10" fmla="*/ 0 h 21600"/>
              <a:gd name="T11" fmla="*/ 16159 w 1615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159" h="21600" fill="none" extrusionOk="0">
                <a:moveTo>
                  <a:pt x="-1" y="629"/>
                </a:moveTo>
                <a:cubicBezTo>
                  <a:pt x="1694" y="211"/>
                  <a:pt x="3432" y="-1"/>
                  <a:pt x="5178" y="0"/>
                </a:cubicBezTo>
                <a:cubicBezTo>
                  <a:pt x="9040" y="0"/>
                  <a:pt x="12832" y="1035"/>
                  <a:pt x="16158" y="2999"/>
                </a:cubicBezTo>
              </a:path>
              <a:path w="16159" h="21600" stroke="0" extrusionOk="0">
                <a:moveTo>
                  <a:pt x="-1" y="629"/>
                </a:moveTo>
                <a:cubicBezTo>
                  <a:pt x="1694" y="211"/>
                  <a:pt x="3432" y="-1"/>
                  <a:pt x="5178" y="0"/>
                </a:cubicBezTo>
                <a:cubicBezTo>
                  <a:pt x="9040" y="0"/>
                  <a:pt x="12832" y="1035"/>
                  <a:pt x="16158" y="2999"/>
                </a:cubicBezTo>
                <a:lnTo>
                  <a:pt x="5178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286839" name="Line 51"/>
          <p:cNvSpPr>
            <a:spLocks noChangeShapeType="1"/>
          </p:cNvSpPr>
          <p:nvPr/>
        </p:nvSpPr>
        <p:spPr bwMode="auto">
          <a:xfrm>
            <a:off x="5135563" y="2873375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8969" name="Line 9"/>
          <p:cNvSpPr>
            <a:spLocks noChangeShapeType="1"/>
          </p:cNvSpPr>
          <p:nvPr/>
        </p:nvSpPr>
        <p:spPr bwMode="auto">
          <a:xfrm flipH="1">
            <a:off x="1187673" y="2996283"/>
            <a:ext cx="3763962" cy="21939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oval" w="med" len="med"/>
            <a:tailEnd type="oval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defRPr/>
            </a:pPr>
            <a:endParaRPr lang="ru-RU">
              <a:latin typeface="Georgia" pitchFamily="18" charset="0"/>
            </a:endParaRPr>
          </a:p>
        </p:txBody>
      </p:sp>
      <p:sp>
        <p:nvSpPr>
          <p:cNvPr id="168970" name="Line 10"/>
          <p:cNvSpPr>
            <a:spLocks noChangeShapeType="1"/>
          </p:cNvSpPr>
          <p:nvPr/>
        </p:nvSpPr>
        <p:spPr bwMode="auto">
          <a:xfrm>
            <a:off x="1181323" y="2934370"/>
            <a:ext cx="3746500" cy="21812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oval" w="med" len="med"/>
            <a:tailEnd type="oval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defRPr/>
            </a:pPr>
            <a:endParaRPr lang="ru-RU">
              <a:latin typeface="Georgia" pitchFamily="18" charset="0"/>
            </a:endParaRPr>
          </a:p>
        </p:txBody>
      </p:sp>
      <p:sp>
        <p:nvSpPr>
          <p:cNvPr id="168971" name="Line 11"/>
          <p:cNvSpPr>
            <a:spLocks noChangeShapeType="1"/>
          </p:cNvSpPr>
          <p:nvPr/>
        </p:nvSpPr>
        <p:spPr bwMode="auto">
          <a:xfrm flipH="1">
            <a:off x="1959198" y="2213645"/>
            <a:ext cx="2255837" cy="3673475"/>
          </a:xfrm>
          <a:prstGeom prst="line">
            <a:avLst/>
          </a:prstGeom>
          <a:noFill/>
          <a:ln w="57150">
            <a:solidFill>
              <a:srgbClr val="800080"/>
            </a:solidFill>
            <a:round/>
            <a:headEnd type="oval" w="med" len="med"/>
            <a:tailEnd type="oval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defRPr/>
            </a:pPr>
            <a:endParaRPr lang="ru-RU">
              <a:latin typeface="Georgia" pitchFamily="18" charset="0"/>
            </a:endParaRPr>
          </a:p>
        </p:txBody>
      </p:sp>
      <p:sp>
        <p:nvSpPr>
          <p:cNvPr id="168972" name="Line 12"/>
          <p:cNvSpPr>
            <a:spLocks noChangeShapeType="1"/>
          </p:cNvSpPr>
          <p:nvPr/>
        </p:nvSpPr>
        <p:spPr bwMode="auto">
          <a:xfrm>
            <a:off x="1959198" y="2215233"/>
            <a:ext cx="2270125" cy="3686175"/>
          </a:xfrm>
          <a:prstGeom prst="line">
            <a:avLst/>
          </a:prstGeom>
          <a:noFill/>
          <a:ln w="57150">
            <a:solidFill>
              <a:srgbClr val="800080"/>
            </a:solidFill>
            <a:round/>
            <a:headEnd type="oval" w="med" len="med"/>
            <a:tailEnd type="oval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>
              <a:defRPr/>
            </a:pPr>
            <a:endParaRPr lang="ru-RU">
              <a:latin typeface="Georgia" pitchFamily="18" charset="0"/>
            </a:endParaRPr>
          </a:p>
        </p:txBody>
      </p:sp>
      <p:sp>
        <p:nvSpPr>
          <p:cNvPr id="54" name="Rectangle 2"/>
          <p:cNvSpPr txBox="1">
            <a:spLocks noChangeArrowheads="1"/>
          </p:cNvSpPr>
          <p:nvPr/>
        </p:nvSpPr>
        <p:spPr>
          <a:xfrm>
            <a:off x="1403648" y="160784"/>
            <a:ext cx="7488832" cy="963960"/>
          </a:xfrm>
          <a:prstGeom prst="rect">
            <a:avLst/>
          </a:prstGeom>
          <a:ln w="9525" cap="flat" cmpd="sng" algn="ctr">
            <a:solidFill>
              <a:srgbClr val="000099"/>
            </a:solidFill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800" b="1" u="sng" kern="0" dirty="0">
                <a:solidFill>
                  <a:srgbClr val="000099"/>
                </a:solidFill>
                <a:latin typeface="Georgia" pitchFamily="18" charset="0"/>
              </a:rPr>
              <a:t>Значения тригонометрических функций для некоторых углов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68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168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168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68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68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68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68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169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68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68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169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168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168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169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168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168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000"/>
                                        <p:tgtEl>
                                          <p:spTgt spid="169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168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168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1000"/>
                                        <p:tgtEl>
                                          <p:spTgt spid="169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168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1000"/>
                                        <p:tgtEl>
                                          <p:spTgt spid="169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168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168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1000"/>
                                        <p:tgtEl>
                                          <p:spTgt spid="169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1000"/>
                                        <p:tgtEl>
                                          <p:spTgt spid="168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168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1000"/>
                                        <p:tgtEl>
                                          <p:spTgt spid="169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1000"/>
                                        <p:tgtEl>
                                          <p:spTgt spid="168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1000"/>
                                        <p:tgtEl>
                                          <p:spTgt spid="168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1000"/>
                                        <p:tgtEl>
                                          <p:spTgt spid="169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1000"/>
                                        <p:tgtEl>
                                          <p:spTgt spid="168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1000"/>
                                        <p:tgtEl>
                                          <p:spTgt spid="168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1000"/>
                                        <p:tgtEl>
                                          <p:spTgt spid="169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1000"/>
                                        <p:tgtEl>
                                          <p:spTgt spid="168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1000"/>
                                        <p:tgtEl>
                                          <p:spTgt spid="168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1000"/>
                                        <p:tgtEl>
                                          <p:spTgt spid="169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000"/>
                            </p:stCondLst>
                            <p:childTnLst>
                              <p:par>
                                <p:cTn id="1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1000"/>
                                        <p:tgtEl>
                                          <p:spTgt spid="168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1000"/>
                                        <p:tgtEl>
                                          <p:spTgt spid="168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99" grpId="0" animBg="1"/>
      <p:bldP spid="169000" grpId="0" animBg="1"/>
      <p:bldP spid="169001" grpId="0" animBg="1"/>
      <p:bldP spid="169002" grpId="0" animBg="1"/>
      <p:bldP spid="169003" grpId="0" animBg="1"/>
      <p:bldP spid="169004" grpId="0" animBg="1"/>
      <p:bldP spid="169005" grpId="0" animBg="1"/>
      <p:bldP spid="169006" grpId="0" animBg="1"/>
      <p:bldP spid="169007" grpId="0" animBg="1"/>
      <p:bldP spid="169008" grpId="0" animBg="1"/>
      <p:bldP spid="169009" grpId="0" animBg="1"/>
      <p:bldP spid="1690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2"/>
          <p:cNvSpPr txBox="1">
            <a:spLocks noChangeArrowheads="1"/>
          </p:cNvSpPr>
          <p:nvPr/>
        </p:nvSpPr>
        <p:spPr>
          <a:xfrm>
            <a:off x="107504" y="116632"/>
            <a:ext cx="7488832" cy="963960"/>
          </a:xfrm>
          <a:prstGeom prst="rect">
            <a:avLst/>
          </a:prstGeom>
          <a:ln w="9525" cap="flat" cmpd="sng" algn="ctr">
            <a:solidFill>
              <a:srgbClr val="000099"/>
            </a:solidFill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800" b="1" u="sng" kern="0" dirty="0">
                <a:solidFill>
                  <a:srgbClr val="000099"/>
                </a:solidFill>
                <a:latin typeface="Georgia" pitchFamily="18" charset="0"/>
              </a:rPr>
              <a:t>Значения тригонометрических функций для некоторых углов</a:t>
            </a:r>
          </a:p>
        </p:txBody>
      </p:sp>
      <p:sp>
        <p:nvSpPr>
          <p:cNvPr id="287877" name="Line 2"/>
          <p:cNvSpPr>
            <a:spLocks noChangeShapeType="1"/>
          </p:cNvSpPr>
          <p:nvPr/>
        </p:nvSpPr>
        <p:spPr bwMode="auto">
          <a:xfrm flipH="1" flipV="1">
            <a:off x="4500563" y="981075"/>
            <a:ext cx="14287" cy="564515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7878" name="Line 3"/>
          <p:cNvSpPr>
            <a:spLocks noChangeShapeType="1"/>
          </p:cNvSpPr>
          <p:nvPr/>
        </p:nvSpPr>
        <p:spPr bwMode="auto">
          <a:xfrm>
            <a:off x="1763713" y="4149725"/>
            <a:ext cx="6480175" cy="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7879" name="Oval 4"/>
          <p:cNvSpPr>
            <a:spLocks noChangeArrowheads="1"/>
          </p:cNvSpPr>
          <p:nvPr/>
        </p:nvSpPr>
        <p:spPr bwMode="auto">
          <a:xfrm>
            <a:off x="2349500" y="1963738"/>
            <a:ext cx="4341813" cy="4313237"/>
          </a:xfrm>
          <a:prstGeom prst="ellipse">
            <a:avLst/>
          </a:prstGeom>
          <a:noFill/>
          <a:ln w="76200">
            <a:solidFill>
              <a:srgbClr val="3EA46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87880" name="Text Box 5"/>
          <p:cNvSpPr txBox="1">
            <a:spLocks noChangeArrowheads="1"/>
          </p:cNvSpPr>
          <p:nvPr/>
        </p:nvSpPr>
        <p:spPr bwMode="auto">
          <a:xfrm>
            <a:off x="6673850" y="4029075"/>
            <a:ext cx="358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1</a:t>
            </a:r>
          </a:p>
        </p:txBody>
      </p:sp>
      <p:sp>
        <p:nvSpPr>
          <p:cNvPr id="287881" name="Text Box 6"/>
          <p:cNvSpPr txBox="1">
            <a:spLocks noChangeArrowheads="1"/>
          </p:cNvSpPr>
          <p:nvPr/>
        </p:nvSpPr>
        <p:spPr bwMode="auto">
          <a:xfrm>
            <a:off x="4556125" y="1438275"/>
            <a:ext cx="358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1</a:t>
            </a:r>
          </a:p>
        </p:txBody>
      </p:sp>
      <p:sp>
        <p:nvSpPr>
          <p:cNvPr id="287882" name="Text Box 7"/>
          <p:cNvSpPr txBox="1">
            <a:spLocks noChangeArrowheads="1"/>
          </p:cNvSpPr>
          <p:nvPr/>
        </p:nvSpPr>
        <p:spPr bwMode="auto">
          <a:xfrm>
            <a:off x="1908175" y="4025900"/>
            <a:ext cx="493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-1</a:t>
            </a:r>
          </a:p>
        </p:txBody>
      </p:sp>
      <p:sp>
        <p:nvSpPr>
          <p:cNvPr id="287883" name="Text Box 8"/>
          <p:cNvSpPr txBox="1">
            <a:spLocks noChangeArrowheads="1"/>
          </p:cNvSpPr>
          <p:nvPr/>
        </p:nvSpPr>
        <p:spPr bwMode="auto">
          <a:xfrm>
            <a:off x="4140200" y="6115050"/>
            <a:ext cx="493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-1</a:t>
            </a:r>
          </a:p>
        </p:txBody>
      </p:sp>
      <p:sp>
        <p:nvSpPr>
          <p:cNvPr id="169993" name="Line 9"/>
          <p:cNvSpPr>
            <a:spLocks noChangeShapeType="1"/>
          </p:cNvSpPr>
          <p:nvPr/>
        </p:nvSpPr>
        <p:spPr bwMode="auto">
          <a:xfrm flipH="1">
            <a:off x="2627313" y="3068638"/>
            <a:ext cx="3763962" cy="21939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9994" name="Line 10"/>
          <p:cNvSpPr>
            <a:spLocks noChangeShapeType="1"/>
          </p:cNvSpPr>
          <p:nvPr/>
        </p:nvSpPr>
        <p:spPr bwMode="auto">
          <a:xfrm>
            <a:off x="2620963" y="3006725"/>
            <a:ext cx="3746500" cy="21812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7886" name="Text Box 11"/>
          <p:cNvSpPr txBox="1">
            <a:spLocks noChangeArrowheads="1"/>
          </p:cNvSpPr>
          <p:nvPr/>
        </p:nvSpPr>
        <p:spPr bwMode="auto">
          <a:xfrm>
            <a:off x="6659563" y="374015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Arial" charset="0"/>
              </a:rPr>
              <a:t>0</a:t>
            </a:r>
          </a:p>
        </p:txBody>
      </p:sp>
      <p:graphicFrame>
        <p:nvGraphicFramePr>
          <p:cNvPr id="169996" name="Object 98"/>
          <p:cNvGraphicFramePr>
            <a:graphicFrameLocks noChangeAspect="1"/>
          </p:cNvGraphicFramePr>
          <p:nvPr/>
        </p:nvGraphicFramePr>
        <p:xfrm>
          <a:off x="6484938" y="2830513"/>
          <a:ext cx="336550" cy="835025"/>
        </p:xfrm>
        <a:graphic>
          <a:graphicData uri="http://schemas.openxmlformats.org/presentationml/2006/ole">
            <p:oleObj spid="_x0000_s287842" name="Формула" r:id="rId3" imgW="4876800" imgH="12192000" progId="Equation.3">
              <p:embed/>
            </p:oleObj>
          </a:graphicData>
        </a:graphic>
      </p:graphicFrame>
      <p:graphicFrame>
        <p:nvGraphicFramePr>
          <p:cNvPr id="169997" name="Object 99"/>
          <p:cNvGraphicFramePr>
            <a:graphicFrameLocks noChangeAspect="1"/>
          </p:cNvGraphicFramePr>
          <p:nvPr/>
        </p:nvGraphicFramePr>
        <p:xfrm>
          <a:off x="6167438" y="2492375"/>
          <a:ext cx="747712" cy="792163"/>
        </p:xfrm>
        <a:graphic>
          <a:graphicData uri="http://schemas.openxmlformats.org/presentationml/2006/ole">
            <p:oleObj spid="_x0000_s287843" name="Формула" r:id="rId4" imgW="4876800" imgH="5181600" progId="Equation.3">
              <p:embed/>
            </p:oleObj>
          </a:graphicData>
        </a:graphic>
      </p:graphicFrame>
      <p:graphicFrame>
        <p:nvGraphicFramePr>
          <p:cNvPr id="169998" name="Object 100"/>
          <p:cNvGraphicFramePr>
            <a:graphicFrameLocks noChangeAspect="1"/>
          </p:cNvGraphicFramePr>
          <p:nvPr/>
        </p:nvGraphicFramePr>
        <p:xfrm>
          <a:off x="2081213" y="5210175"/>
          <a:ext cx="835025" cy="341313"/>
        </p:xfrm>
        <a:graphic>
          <a:graphicData uri="http://schemas.openxmlformats.org/presentationml/2006/ole">
            <p:oleObj spid="_x0000_s287844" name="Формула" r:id="rId5" imgW="11887200" imgH="4876800" progId="Equation.3">
              <p:embed/>
            </p:oleObj>
          </a:graphicData>
        </a:graphic>
      </p:graphicFrame>
      <p:graphicFrame>
        <p:nvGraphicFramePr>
          <p:cNvPr id="169999" name="Object 101"/>
          <p:cNvGraphicFramePr>
            <a:graphicFrameLocks noChangeAspect="1"/>
          </p:cNvGraphicFramePr>
          <p:nvPr/>
        </p:nvGraphicFramePr>
        <p:xfrm>
          <a:off x="1717675" y="5014913"/>
          <a:ext cx="406400" cy="623887"/>
        </p:xfrm>
        <a:graphic>
          <a:graphicData uri="http://schemas.openxmlformats.org/presentationml/2006/ole">
            <p:oleObj spid="_x0000_s287845" name="Формула" r:id="rId6" imgW="7924800" imgH="12192000" progId="Equation.3">
              <p:embed/>
            </p:oleObj>
          </a:graphicData>
        </a:graphic>
      </p:graphicFrame>
      <p:graphicFrame>
        <p:nvGraphicFramePr>
          <p:cNvPr id="170000" name="Object 102"/>
          <p:cNvGraphicFramePr>
            <a:graphicFrameLocks noChangeAspect="1"/>
          </p:cNvGraphicFramePr>
          <p:nvPr/>
        </p:nvGraphicFramePr>
        <p:xfrm>
          <a:off x="6354763" y="5003800"/>
          <a:ext cx="738187" cy="323850"/>
        </p:xfrm>
        <a:graphic>
          <a:graphicData uri="http://schemas.openxmlformats.org/presentationml/2006/ole">
            <p:oleObj spid="_x0000_s287846" name="Формула" r:id="rId7" imgW="12496800" imgH="5486400" progId="Equation.3">
              <p:embed/>
            </p:oleObj>
          </a:graphicData>
        </a:graphic>
      </p:graphicFrame>
      <p:graphicFrame>
        <p:nvGraphicFramePr>
          <p:cNvPr id="170001" name="Object 103"/>
          <p:cNvGraphicFramePr>
            <a:graphicFrameLocks noChangeAspect="1"/>
          </p:cNvGraphicFramePr>
          <p:nvPr/>
        </p:nvGraphicFramePr>
        <p:xfrm>
          <a:off x="6880225" y="4721225"/>
          <a:ext cx="528638" cy="682625"/>
        </p:xfrm>
        <a:graphic>
          <a:graphicData uri="http://schemas.openxmlformats.org/presentationml/2006/ole">
            <p:oleObj spid="_x0000_s287847" name="Формула" r:id="rId8" imgW="9448800" imgH="12192000" progId="Equation.3">
              <p:embed/>
            </p:oleObj>
          </a:graphicData>
        </a:graphic>
      </p:graphicFrame>
      <p:graphicFrame>
        <p:nvGraphicFramePr>
          <p:cNvPr id="170002" name="Object 104"/>
          <p:cNvGraphicFramePr>
            <a:graphicFrameLocks noChangeAspect="1"/>
          </p:cNvGraphicFramePr>
          <p:nvPr/>
        </p:nvGraphicFramePr>
        <p:xfrm>
          <a:off x="1908175" y="2852738"/>
          <a:ext cx="873125" cy="417512"/>
        </p:xfrm>
        <a:graphic>
          <a:graphicData uri="http://schemas.openxmlformats.org/presentationml/2006/ole">
            <p:oleObj spid="_x0000_s287848" name="Формула" r:id="rId9" imgW="11582400" imgH="5486400" progId="Equation.3">
              <p:embed/>
            </p:oleObj>
          </a:graphicData>
        </a:graphic>
      </p:graphicFrame>
      <p:graphicFrame>
        <p:nvGraphicFramePr>
          <p:cNvPr id="170003" name="Object 105"/>
          <p:cNvGraphicFramePr>
            <a:graphicFrameLocks noChangeAspect="1"/>
          </p:cNvGraphicFramePr>
          <p:nvPr/>
        </p:nvGraphicFramePr>
        <p:xfrm>
          <a:off x="1549400" y="2627313"/>
          <a:ext cx="487363" cy="725487"/>
        </p:xfrm>
        <a:graphic>
          <a:graphicData uri="http://schemas.openxmlformats.org/presentationml/2006/ole">
            <p:oleObj spid="_x0000_s287849" name="Формула" r:id="rId10" imgW="8229600" imgH="12192000" progId="Equation.3">
              <p:embed/>
            </p:oleObj>
          </a:graphicData>
        </a:graphic>
      </p:graphicFrame>
      <p:sp>
        <p:nvSpPr>
          <p:cNvPr id="170004" name="Line 20"/>
          <p:cNvSpPr>
            <a:spLocks noChangeShapeType="1"/>
          </p:cNvSpPr>
          <p:nvPr/>
        </p:nvSpPr>
        <p:spPr bwMode="auto">
          <a:xfrm flipV="1">
            <a:off x="2662238" y="3051175"/>
            <a:ext cx="3767137" cy="15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0005" name="Line 21"/>
          <p:cNvSpPr>
            <a:spLocks noChangeShapeType="1"/>
          </p:cNvSpPr>
          <p:nvPr/>
        </p:nvSpPr>
        <p:spPr bwMode="auto">
          <a:xfrm flipV="1">
            <a:off x="2662238" y="5245100"/>
            <a:ext cx="36845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0006" name="Line 22"/>
          <p:cNvSpPr>
            <a:spLocks noChangeShapeType="1"/>
          </p:cNvSpPr>
          <p:nvPr/>
        </p:nvSpPr>
        <p:spPr bwMode="auto">
          <a:xfrm>
            <a:off x="2627313" y="3068638"/>
            <a:ext cx="12700" cy="21796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7890" name="Line 23"/>
          <p:cNvSpPr>
            <a:spLocks noChangeShapeType="1"/>
          </p:cNvSpPr>
          <p:nvPr/>
        </p:nvSpPr>
        <p:spPr bwMode="auto">
          <a:xfrm flipH="1">
            <a:off x="5594350" y="2286000"/>
            <a:ext cx="26988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0008" name="Line 24"/>
          <p:cNvSpPr>
            <a:spLocks noChangeShapeType="1"/>
          </p:cNvSpPr>
          <p:nvPr/>
        </p:nvSpPr>
        <p:spPr bwMode="auto">
          <a:xfrm>
            <a:off x="6388100" y="3063875"/>
            <a:ext cx="12700" cy="21383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87850" name="Object 106"/>
          <p:cNvGraphicFramePr>
            <a:graphicFrameLocks noChangeAspect="1"/>
          </p:cNvGraphicFramePr>
          <p:nvPr/>
        </p:nvGraphicFramePr>
        <p:xfrm>
          <a:off x="4211638" y="3068638"/>
          <a:ext cx="220662" cy="568325"/>
        </p:xfrm>
        <a:graphic>
          <a:graphicData uri="http://schemas.openxmlformats.org/presentationml/2006/ole">
            <p:oleObj spid="_x0000_s287850" name="Формула" r:id="rId11" imgW="3657600" imgH="9448800" progId="Equation.3">
              <p:embed/>
            </p:oleObj>
          </a:graphicData>
        </a:graphic>
      </p:graphicFrame>
      <p:graphicFrame>
        <p:nvGraphicFramePr>
          <p:cNvPr id="287851" name="Object 107"/>
          <p:cNvGraphicFramePr>
            <a:graphicFrameLocks noChangeAspect="1"/>
          </p:cNvGraphicFramePr>
          <p:nvPr/>
        </p:nvGraphicFramePr>
        <p:xfrm>
          <a:off x="4146550" y="4724400"/>
          <a:ext cx="339725" cy="525463"/>
        </p:xfrm>
        <a:graphic>
          <a:graphicData uri="http://schemas.openxmlformats.org/presentationml/2006/ole">
            <p:oleObj spid="_x0000_s287851" name="Формула" r:id="rId12" imgW="6096000" imgH="9448800" progId="Equation.3">
              <p:embed/>
            </p:oleObj>
          </a:graphicData>
        </a:graphic>
      </p:graphicFrame>
      <p:graphicFrame>
        <p:nvGraphicFramePr>
          <p:cNvPr id="287852" name="Object 108"/>
          <p:cNvGraphicFramePr>
            <a:graphicFrameLocks noChangeAspect="1"/>
          </p:cNvGraphicFramePr>
          <p:nvPr/>
        </p:nvGraphicFramePr>
        <p:xfrm>
          <a:off x="5364163" y="4149725"/>
          <a:ext cx="206375" cy="531813"/>
        </p:xfrm>
        <a:graphic>
          <a:graphicData uri="http://schemas.openxmlformats.org/presentationml/2006/ole">
            <p:oleObj spid="_x0000_s287852" name="Формула" r:id="rId13" imgW="152334" imgH="393529" progId="Equation.3">
              <p:embed/>
            </p:oleObj>
          </a:graphicData>
        </a:graphic>
      </p:graphicFrame>
      <p:graphicFrame>
        <p:nvGraphicFramePr>
          <p:cNvPr id="287853" name="Object 109"/>
          <p:cNvGraphicFramePr>
            <a:graphicFrameLocks noChangeAspect="1"/>
          </p:cNvGraphicFramePr>
          <p:nvPr/>
        </p:nvGraphicFramePr>
        <p:xfrm>
          <a:off x="3405188" y="4119563"/>
          <a:ext cx="298450" cy="461962"/>
        </p:xfrm>
        <a:graphic>
          <a:graphicData uri="http://schemas.openxmlformats.org/presentationml/2006/ole">
            <p:oleObj spid="_x0000_s287853" name="Формула" r:id="rId14" imgW="253890" imgH="393529" progId="Equation.3">
              <p:embed/>
            </p:oleObj>
          </a:graphicData>
        </a:graphic>
      </p:graphicFrame>
      <p:graphicFrame>
        <p:nvGraphicFramePr>
          <p:cNvPr id="287854" name="Object 110"/>
          <p:cNvGraphicFramePr>
            <a:graphicFrameLocks noChangeAspect="1"/>
          </p:cNvGraphicFramePr>
          <p:nvPr/>
        </p:nvGraphicFramePr>
        <p:xfrm>
          <a:off x="6084888" y="4149725"/>
          <a:ext cx="338137" cy="574675"/>
        </p:xfrm>
        <a:graphic>
          <a:graphicData uri="http://schemas.openxmlformats.org/presentationml/2006/ole">
            <p:oleObj spid="_x0000_s287854" name="Формула" r:id="rId15" imgW="6096000" imgH="10363200" progId="Equation.3">
              <p:embed/>
            </p:oleObj>
          </a:graphicData>
        </a:graphic>
      </p:graphicFrame>
      <p:graphicFrame>
        <p:nvGraphicFramePr>
          <p:cNvPr id="287855" name="Object 111"/>
          <p:cNvGraphicFramePr>
            <a:graphicFrameLocks noChangeAspect="1"/>
          </p:cNvGraphicFramePr>
          <p:nvPr/>
        </p:nvGraphicFramePr>
        <p:xfrm>
          <a:off x="4067175" y="5734050"/>
          <a:ext cx="428625" cy="503238"/>
        </p:xfrm>
        <a:graphic>
          <a:graphicData uri="http://schemas.openxmlformats.org/presentationml/2006/ole">
            <p:oleObj spid="_x0000_s287855" name="Формула" r:id="rId16" imgW="8839200" imgH="10363200" progId="Equation.3">
              <p:embed/>
            </p:oleObj>
          </a:graphicData>
        </a:graphic>
      </p:graphicFrame>
      <p:graphicFrame>
        <p:nvGraphicFramePr>
          <p:cNvPr id="287856" name="Object 112"/>
          <p:cNvGraphicFramePr>
            <a:graphicFrameLocks noChangeAspect="1"/>
          </p:cNvGraphicFramePr>
          <p:nvPr/>
        </p:nvGraphicFramePr>
        <p:xfrm>
          <a:off x="4140200" y="1989138"/>
          <a:ext cx="339725" cy="577850"/>
        </p:xfrm>
        <a:graphic>
          <a:graphicData uri="http://schemas.openxmlformats.org/presentationml/2006/ole">
            <p:oleObj spid="_x0000_s287856" name="Формула" r:id="rId17" imgW="6096000" imgH="10363200" progId="Equation.3">
              <p:embed/>
            </p:oleObj>
          </a:graphicData>
        </a:graphic>
      </p:graphicFrame>
      <p:graphicFrame>
        <p:nvGraphicFramePr>
          <p:cNvPr id="287857" name="Object 113"/>
          <p:cNvGraphicFramePr>
            <a:graphicFrameLocks noChangeAspect="1"/>
          </p:cNvGraphicFramePr>
          <p:nvPr/>
        </p:nvGraphicFramePr>
        <p:xfrm>
          <a:off x="2325688" y="4146550"/>
          <a:ext cx="369887" cy="434975"/>
        </p:xfrm>
        <a:graphic>
          <a:graphicData uri="http://schemas.openxmlformats.org/presentationml/2006/ole">
            <p:oleObj spid="_x0000_s287857" name="Формула" r:id="rId18" imgW="368140" imgH="431613" progId="Equation.3">
              <p:embed/>
            </p:oleObj>
          </a:graphicData>
        </a:graphic>
      </p:graphicFrame>
      <p:graphicFrame>
        <p:nvGraphicFramePr>
          <p:cNvPr id="170017" name="Object 114"/>
          <p:cNvGraphicFramePr>
            <a:graphicFrameLocks noChangeAspect="1"/>
          </p:cNvGraphicFramePr>
          <p:nvPr/>
        </p:nvGraphicFramePr>
        <p:xfrm>
          <a:off x="179388" y="4652963"/>
          <a:ext cx="3673475" cy="898525"/>
        </p:xfrm>
        <a:graphic>
          <a:graphicData uri="http://schemas.openxmlformats.org/presentationml/2006/ole">
            <p:oleObj spid="_x0000_s287858" name="Формула" r:id="rId19" imgW="49072800" imgH="12192000" progId="Equation.3">
              <p:embed/>
            </p:oleObj>
          </a:graphicData>
        </a:graphic>
      </p:graphicFrame>
      <p:graphicFrame>
        <p:nvGraphicFramePr>
          <p:cNvPr id="170018" name="Object 115"/>
          <p:cNvGraphicFramePr>
            <a:graphicFrameLocks noChangeAspect="1"/>
          </p:cNvGraphicFramePr>
          <p:nvPr/>
        </p:nvGraphicFramePr>
        <p:xfrm>
          <a:off x="179388" y="5805488"/>
          <a:ext cx="3887787" cy="828675"/>
        </p:xfrm>
        <a:graphic>
          <a:graphicData uri="http://schemas.openxmlformats.org/presentationml/2006/ole">
            <p:oleObj spid="_x0000_s287859" name="Формула" r:id="rId20" imgW="59740800" imgH="12801600" progId="Equation.3">
              <p:embed/>
            </p:oleObj>
          </a:graphicData>
        </a:graphic>
      </p:graphicFrame>
      <p:sp>
        <p:nvSpPr>
          <p:cNvPr id="170019" name="Line 35"/>
          <p:cNvSpPr>
            <a:spLocks noChangeShapeType="1"/>
          </p:cNvSpPr>
          <p:nvPr/>
        </p:nvSpPr>
        <p:spPr bwMode="auto">
          <a:xfrm>
            <a:off x="463550" y="1930400"/>
            <a:ext cx="8462963" cy="14288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 type="stealth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70020" name="Line 36"/>
          <p:cNvSpPr>
            <a:spLocks noChangeShapeType="1"/>
          </p:cNvSpPr>
          <p:nvPr/>
        </p:nvSpPr>
        <p:spPr bwMode="auto">
          <a:xfrm flipV="1">
            <a:off x="6732588" y="404813"/>
            <a:ext cx="30162" cy="6226175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7894" name="Line 37"/>
          <p:cNvSpPr>
            <a:spLocks noChangeShapeType="1"/>
          </p:cNvSpPr>
          <p:nvPr/>
        </p:nvSpPr>
        <p:spPr bwMode="auto">
          <a:xfrm>
            <a:off x="6575425" y="29464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170022" name="Object 116"/>
          <p:cNvGraphicFramePr>
            <a:graphicFrameLocks noChangeAspect="1"/>
          </p:cNvGraphicFramePr>
          <p:nvPr/>
        </p:nvGraphicFramePr>
        <p:xfrm>
          <a:off x="6804025" y="476250"/>
          <a:ext cx="298450" cy="298450"/>
        </p:xfrm>
        <a:graphic>
          <a:graphicData uri="http://schemas.openxmlformats.org/presentationml/2006/ole">
            <p:oleObj spid="_x0000_s287860" name="Формула" r:id="rId21" imgW="5486400" imgH="5486400" progId="Equation.3">
              <p:embed/>
            </p:oleObj>
          </a:graphicData>
        </a:graphic>
      </p:graphicFrame>
      <p:graphicFrame>
        <p:nvGraphicFramePr>
          <p:cNvPr id="170023" name="Object 117"/>
          <p:cNvGraphicFramePr>
            <a:graphicFrameLocks noChangeAspect="1"/>
          </p:cNvGraphicFramePr>
          <p:nvPr/>
        </p:nvGraphicFramePr>
        <p:xfrm>
          <a:off x="8237538" y="1612900"/>
          <a:ext cx="295275" cy="295275"/>
        </p:xfrm>
        <a:graphic>
          <a:graphicData uri="http://schemas.openxmlformats.org/presentationml/2006/ole">
            <p:oleObj spid="_x0000_s287861" name="Формула" r:id="rId22" imgW="228600" imgH="228600" progId="Equation.3">
              <p:embed/>
            </p:oleObj>
          </a:graphicData>
        </a:graphic>
      </p:graphicFrame>
      <p:graphicFrame>
        <p:nvGraphicFramePr>
          <p:cNvPr id="170024" name="Object 118"/>
          <p:cNvGraphicFramePr>
            <a:graphicFrameLocks noChangeAspect="1"/>
          </p:cNvGraphicFramePr>
          <p:nvPr/>
        </p:nvGraphicFramePr>
        <p:xfrm>
          <a:off x="323850" y="1535113"/>
          <a:ext cx="573088" cy="382587"/>
        </p:xfrm>
        <a:graphic>
          <a:graphicData uri="http://schemas.openxmlformats.org/presentationml/2006/ole">
            <p:oleObj spid="_x0000_s287862" name="Формула" r:id="rId23" imgW="8229600" imgH="5486400" progId="Equation.3">
              <p:embed/>
            </p:oleObj>
          </a:graphicData>
        </a:graphic>
      </p:graphicFrame>
      <p:graphicFrame>
        <p:nvGraphicFramePr>
          <p:cNvPr id="170025" name="Object 119"/>
          <p:cNvGraphicFramePr>
            <a:graphicFrameLocks noChangeAspect="1"/>
          </p:cNvGraphicFramePr>
          <p:nvPr/>
        </p:nvGraphicFramePr>
        <p:xfrm>
          <a:off x="6772275" y="6429375"/>
          <a:ext cx="536575" cy="357188"/>
        </p:xfrm>
        <a:graphic>
          <a:graphicData uri="http://schemas.openxmlformats.org/presentationml/2006/ole">
            <p:oleObj spid="_x0000_s287863" name="Формула" r:id="rId24" imgW="8229600" imgH="5486400" progId="Equation.3">
              <p:embed/>
            </p:oleObj>
          </a:graphicData>
        </a:graphic>
      </p:graphicFrame>
      <p:graphicFrame>
        <p:nvGraphicFramePr>
          <p:cNvPr id="170026" name="Object 120"/>
          <p:cNvGraphicFramePr>
            <a:graphicFrameLocks noChangeAspect="1"/>
          </p:cNvGraphicFramePr>
          <p:nvPr/>
        </p:nvGraphicFramePr>
        <p:xfrm>
          <a:off x="6737350" y="2205038"/>
          <a:ext cx="334963" cy="568325"/>
        </p:xfrm>
        <a:graphic>
          <a:graphicData uri="http://schemas.openxmlformats.org/presentationml/2006/ole">
            <p:oleObj spid="_x0000_s287864" name="Формула" r:id="rId25" imgW="6096000" imgH="10363200" progId="Equation.3">
              <p:embed/>
            </p:oleObj>
          </a:graphicData>
        </a:graphic>
      </p:graphicFrame>
      <p:graphicFrame>
        <p:nvGraphicFramePr>
          <p:cNvPr id="170027" name="Object 121"/>
          <p:cNvGraphicFramePr>
            <a:graphicFrameLocks noChangeAspect="1"/>
          </p:cNvGraphicFramePr>
          <p:nvPr/>
        </p:nvGraphicFramePr>
        <p:xfrm>
          <a:off x="2836863" y="1341438"/>
          <a:ext cx="471487" cy="552450"/>
        </p:xfrm>
        <a:graphic>
          <a:graphicData uri="http://schemas.openxmlformats.org/presentationml/2006/ole">
            <p:oleObj spid="_x0000_s287865" name="Формула" r:id="rId26" imgW="8839200" imgH="10363200" progId="Equation.3">
              <p:embed/>
            </p:oleObj>
          </a:graphicData>
        </a:graphic>
      </p:graphicFrame>
      <p:graphicFrame>
        <p:nvGraphicFramePr>
          <p:cNvPr id="170028" name="Object 122"/>
          <p:cNvGraphicFramePr>
            <a:graphicFrameLocks noChangeAspect="1"/>
          </p:cNvGraphicFramePr>
          <p:nvPr/>
        </p:nvGraphicFramePr>
        <p:xfrm>
          <a:off x="6718300" y="5313363"/>
          <a:ext cx="481013" cy="563562"/>
        </p:xfrm>
        <a:graphic>
          <a:graphicData uri="http://schemas.openxmlformats.org/presentationml/2006/ole">
            <p:oleObj spid="_x0000_s287866" name="Формула" r:id="rId27" imgW="8839200" imgH="10363200" progId="Equation.3">
              <p:embed/>
            </p:oleObj>
          </a:graphicData>
        </a:graphic>
      </p:graphicFrame>
      <p:graphicFrame>
        <p:nvGraphicFramePr>
          <p:cNvPr id="170029" name="Object 123"/>
          <p:cNvGraphicFramePr>
            <a:graphicFrameLocks noChangeAspect="1"/>
          </p:cNvGraphicFramePr>
          <p:nvPr/>
        </p:nvGraphicFramePr>
        <p:xfrm>
          <a:off x="5559425" y="1341438"/>
          <a:ext cx="333375" cy="566737"/>
        </p:xfrm>
        <a:graphic>
          <a:graphicData uri="http://schemas.openxmlformats.org/presentationml/2006/ole">
            <p:oleObj spid="_x0000_s287867" name="Формула" r:id="rId28" imgW="6096000" imgH="10363200" progId="Equation.3">
              <p:embed/>
            </p:oleObj>
          </a:graphicData>
        </a:graphic>
      </p:graphicFrame>
      <p:graphicFrame>
        <p:nvGraphicFramePr>
          <p:cNvPr id="170030" name="Object 124"/>
          <p:cNvGraphicFramePr>
            <a:graphicFrameLocks noChangeAspect="1"/>
          </p:cNvGraphicFramePr>
          <p:nvPr/>
        </p:nvGraphicFramePr>
        <p:xfrm>
          <a:off x="6038850" y="449263"/>
          <a:ext cx="752475" cy="422275"/>
        </p:xfrm>
        <a:graphic>
          <a:graphicData uri="http://schemas.openxmlformats.org/presentationml/2006/ole">
            <p:oleObj spid="_x0000_s287868" name="Формула" r:id="rId29" imgW="11991960" imgH="6738840" progId="Equation.3">
              <p:embed/>
            </p:oleObj>
          </a:graphicData>
        </a:graphic>
      </p:graphicFrame>
      <p:graphicFrame>
        <p:nvGraphicFramePr>
          <p:cNvPr id="170031" name="Object 125"/>
          <p:cNvGraphicFramePr>
            <a:graphicFrameLocks noChangeAspect="1"/>
          </p:cNvGraphicFramePr>
          <p:nvPr/>
        </p:nvGraphicFramePr>
        <p:xfrm>
          <a:off x="8162925" y="1974850"/>
          <a:ext cx="908050" cy="398463"/>
        </p:xfrm>
        <a:graphic>
          <a:graphicData uri="http://schemas.openxmlformats.org/presentationml/2006/ole">
            <p:oleObj spid="_x0000_s287869" name="Формула" r:id="rId30" imgW="15368040" imgH="6738840" progId="Equation.3">
              <p:embed/>
            </p:oleObj>
          </a:graphicData>
        </a:graphic>
      </p:graphicFrame>
      <p:sp>
        <p:nvSpPr>
          <p:cNvPr id="170032" name="Line 48"/>
          <p:cNvSpPr>
            <a:spLocks noChangeShapeType="1"/>
          </p:cNvSpPr>
          <p:nvPr/>
        </p:nvSpPr>
        <p:spPr bwMode="auto">
          <a:xfrm flipH="1" flipV="1">
            <a:off x="784225" y="1946275"/>
            <a:ext cx="1843088" cy="1073150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0033" name="Line 49"/>
          <p:cNvSpPr>
            <a:spLocks noChangeShapeType="1"/>
          </p:cNvSpPr>
          <p:nvPr/>
        </p:nvSpPr>
        <p:spPr bwMode="auto">
          <a:xfrm flipV="1">
            <a:off x="6416675" y="1914525"/>
            <a:ext cx="1887538" cy="1117600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0034" name="Line 50"/>
          <p:cNvSpPr>
            <a:spLocks noChangeShapeType="1"/>
          </p:cNvSpPr>
          <p:nvPr/>
        </p:nvSpPr>
        <p:spPr bwMode="auto">
          <a:xfrm>
            <a:off x="6415088" y="5210175"/>
            <a:ext cx="290512" cy="173038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87870" name="Object 126"/>
          <p:cNvGraphicFramePr>
            <a:graphicFrameLocks noChangeAspect="1"/>
          </p:cNvGraphicFramePr>
          <p:nvPr/>
        </p:nvGraphicFramePr>
        <p:xfrm>
          <a:off x="5711825" y="4114800"/>
          <a:ext cx="331788" cy="538163"/>
        </p:xfrm>
        <a:graphic>
          <a:graphicData uri="http://schemas.openxmlformats.org/presentationml/2006/ole">
            <p:oleObj spid="_x0000_s287870" name="Формула" r:id="rId31" imgW="6400800" imgH="10363200" progId="Equation.3">
              <p:embed/>
            </p:oleObj>
          </a:graphicData>
        </a:graphic>
      </p:graphicFrame>
      <p:graphicFrame>
        <p:nvGraphicFramePr>
          <p:cNvPr id="287871" name="Object 127"/>
          <p:cNvGraphicFramePr>
            <a:graphicFrameLocks noChangeAspect="1"/>
          </p:cNvGraphicFramePr>
          <p:nvPr/>
        </p:nvGraphicFramePr>
        <p:xfrm>
          <a:off x="4140200" y="2492375"/>
          <a:ext cx="331788" cy="538163"/>
        </p:xfrm>
        <a:graphic>
          <a:graphicData uri="http://schemas.openxmlformats.org/presentationml/2006/ole">
            <p:oleObj spid="_x0000_s287871" name="Формула" r:id="rId32" imgW="266469" imgH="431425" progId="Equation.3">
              <p:embed/>
            </p:oleObj>
          </a:graphicData>
        </a:graphic>
      </p:graphicFrame>
      <p:graphicFrame>
        <p:nvGraphicFramePr>
          <p:cNvPr id="287872" name="Object 128"/>
          <p:cNvGraphicFramePr>
            <a:graphicFrameLocks noChangeAspect="1"/>
          </p:cNvGraphicFramePr>
          <p:nvPr/>
        </p:nvGraphicFramePr>
        <p:xfrm>
          <a:off x="2843213" y="4149725"/>
          <a:ext cx="433387" cy="508000"/>
        </p:xfrm>
        <a:graphic>
          <a:graphicData uri="http://schemas.openxmlformats.org/presentationml/2006/ole">
            <p:oleObj spid="_x0000_s287872" name="Формула" r:id="rId33" imgW="8839200" imgH="10363200" progId="Equation.3">
              <p:embed/>
            </p:oleObj>
          </a:graphicData>
        </a:graphic>
      </p:graphicFrame>
      <p:graphicFrame>
        <p:nvGraphicFramePr>
          <p:cNvPr id="287873" name="Object 129"/>
          <p:cNvGraphicFramePr>
            <a:graphicFrameLocks noChangeAspect="1"/>
          </p:cNvGraphicFramePr>
          <p:nvPr/>
        </p:nvGraphicFramePr>
        <p:xfrm>
          <a:off x="4140200" y="5229225"/>
          <a:ext cx="433388" cy="508000"/>
        </p:xfrm>
        <a:graphic>
          <a:graphicData uri="http://schemas.openxmlformats.org/presentationml/2006/ole">
            <p:oleObj spid="_x0000_s287873" name="Формула" r:id="rId34" imgW="368140" imgH="431613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6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16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69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69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70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70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6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6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70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70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1000"/>
                                        <p:tgtEl>
                                          <p:spTgt spid="170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170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17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170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170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0 -0.19606 L 0.25 -1.48148E-6 L 0 -1.48148E-6 Z " pathEditMode="relative" rAng="0" ptsTypes="FFFF">
                                      <p:cBhvr>
                                        <p:cTn id="63" dur="2000" fill="hold"/>
                                        <p:tgtEl>
                                          <p:spTgt spid="1700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9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170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295  L 0 0.33295  L 0 0  Z" pathEditMode="relative" ptsTypes="">
                                      <p:cBhvr>
                                        <p:cTn id="74" dur="2000" fill="hold"/>
                                        <p:tgtEl>
                                          <p:spTgt spid="1700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7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29 0.00301 L 0.24671 0.00301 L 0.24671 0.33588 L -0.00329 0.33588 L -0.00329 0.00301 Z " pathEditMode="relative" rAng="0" ptsTypes="FFFFF">
                                      <p:cBhvr>
                                        <p:cTn id="76" dur="2000" fill="hold"/>
                                        <p:tgtEl>
                                          <p:spTgt spid="1700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1000"/>
                                        <p:tgtEl>
                                          <p:spTgt spid="170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170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170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170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1000"/>
                                        <p:tgtEl>
                                          <p:spTgt spid="170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1000"/>
                                        <p:tgtEl>
                                          <p:spTgt spid="170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1000"/>
                                        <p:tgtEl>
                                          <p:spTgt spid="170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170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1000"/>
                                        <p:tgtEl>
                                          <p:spTgt spid="170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170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1000"/>
                                        <p:tgtEl>
                                          <p:spTgt spid="170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1000"/>
                                        <p:tgtEl>
                                          <p:spTgt spid="170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0"/>
                            </p:stCondLst>
                            <p:childTnLst>
                              <p:par>
                                <p:cTn id="1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1000"/>
                                        <p:tgtEl>
                                          <p:spTgt spid="170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000"/>
                            </p:stCondLst>
                            <p:childTnLst>
                              <p:par>
                                <p:cTn id="1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1000"/>
                                        <p:tgtEl>
                                          <p:spTgt spid="170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000"/>
                            </p:stCondLst>
                            <p:childTnLst>
                              <p:par>
                                <p:cTn id="1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1000"/>
                                        <p:tgtEl>
                                          <p:spTgt spid="170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3" grpId="0" animBg="1"/>
      <p:bldP spid="169994" grpId="0" animBg="1"/>
      <p:bldP spid="170004" grpId="0" animBg="1"/>
      <p:bldP spid="170004" grpId="1" animBg="1"/>
      <p:bldP spid="170005" grpId="0" animBg="1"/>
      <p:bldP spid="170006" grpId="0" animBg="1"/>
      <p:bldP spid="170006" grpId="1" animBg="1"/>
      <p:bldP spid="170008" grpId="0" animBg="1"/>
      <p:bldP spid="170008" grpId="1" animBg="1"/>
      <p:bldP spid="170019" grpId="0" animBg="1"/>
      <p:bldP spid="170020" grpId="0" animBg="1"/>
      <p:bldP spid="170032" grpId="0" animBg="1"/>
      <p:bldP spid="170033" grpId="0" animBg="1"/>
      <p:bldP spid="17003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2"/>
          <p:cNvSpPr txBox="1">
            <a:spLocks noChangeArrowheads="1"/>
          </p:cNvSpPr>
          <p:nvPr/>
        </p:nvSpPr>
        <p:spPr>
          <a:xfrm>
            <a:off x="107504" y="116632"/>
            <a:ext cx="7488832" cy="963960"/>
          </a:xfrm>
          <a:prstGeom prst="rect">
            <a:avLst/>
          </a:prstGeom>
          <a:ln w="9525" cap="flat" cmpd="sng" algn="ctr">
            <a:solidFill>
              <a:srgbClr val="000099"/>
            </a:solidFill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800" b="1" u="sng" kern="0" dirty="0">
                <a:solidFill>
                  <a:srgbClr val="000099"/>
                </a:solidFill>
                <a:latin typeface="Georgia" pitchFamily="18" charset="0"/>
              </a:rPr>
              <a:t>Значения тригонометрических функций для некоторых углов</a:t>
            </a:r>
          </a:p>
        </p:txBody>
      </p:sp>
      <p:sp>
        <p:nvSpPr>
          <p:cNvPr id="288901" name="Line 2"/>
          <p:cNvSpPr>
            <a:spLocks noChangeShapeType="1"/>
          </p:cNvSpPr>
          <p:nvPr/>
        </p:nvSpPr>
        <p:spPr bwMode="auto">
          <a:xfrm flipH="1" flipV="1">
            <a:off x="4500563" y="981075"/>
            <a:ext cx="14287" cy="564515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8902" name="Line 3"/>
          <p:cNvSpPr>
            <a:spLocks noChangeShapeType="1"/>
          </p:cNvSpPr>
          <p:nvPr/>
        </p:nvSpPr>
        <p:spPr bwMode="auto">
          <a:xfrm>
            <a:off x="1763713" y="4149725"/>
            <a:ext cx="6480175" cy="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8903" name="Oval 4"/>
          <p:cNvSpPr>
            <a:spLocks noChangeArrowheads="1"/>
          </p:cNvSpPr>
          <p:nvPr/>
        </p:nvSpPr>
        <p:spPr bwMode="auto">
          <a:xfrm>
            <a:off x="2349500" y="1963738"/>
            <a:ext cx="4341813" cy="4313237"/>
          </a:xfrm>
          <a:prstGeom prst="ellipse">
            <a:avLst/>
          </a:prstGeom>
          <a:noFill/>
          <a:ln w="76200">
            <a:solidFill>
              <a:srgbClr val="3EA46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88904" name="Text Box 5"/>
          <p:cNvSpPr txBox="1">
            <a:spLocks noChangeArrowheads="1"/>
          </p:cNvSpPr>
          <p:nvPr/>
        </p:nvSpPr>
        <p:spPr bwMode="auto">
          <a:xfrm>
            <a:off x="6673850" y="4029075"/>
            <a:ext cx="358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1</a:t>
            </a:r>
          </a:p>
        </p:txBody>
      </p:sp>
      <p:sp>
        <p:nvSpPr>
          <p:cNvPr id="288905" name="Text Box 6"/>
          <p:cNvSpPr txBox="1">
            <a:spLocks noChangeArrowheads="1"/>
          </p:cNvSpPr>
          <p:nvPr/>
        </p:nvSpPr>
        <p:spPr bwMode="auto">
          <a:xfrm>
            <a:off x="4556125" y="1438275"/>
            <a:ext cx="358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1</a:t>
            </a:r>
          </a:p>
        </p:txBody>
      </p:sp>
      <p:sp>
        <p:nvSpPr>
          <p:cNvPr id="288906" name="Text Box 7"/>
          <p:cNvSpPr txBox="1">
            <a:spLocks noChangeArrowheads="1"/>
          </p:cNvSpPr>
          <p:nvPr/>
        </p:nvSpPr>
        <p:spPr bwMode="auto">
          <a:xfrm>
            <a:off x="1908175" y="4025900"/>
            <a:ext cx="493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-1</a:t>
            </a:r>
          </a:p>
        </p:txBody>
      </p:sp>
      <p:sp>
        <p:nvSpPr>
          <p:cNvPr id="288907" name="Text Box 8"/>
          <p:cNvSpPr txBox="1">
            <a:spLocks noChangeArrowheads="1"/>
          </p:cNvSpPr>
          <p:nvPr/>
        </p:nvSpPr>
        <p:spPr bwMode="auto">
          <a:xfrm>
            <a:off x="4067175" y="6338888"/>
            <a:ext cx="4937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-1</a:t>
            </a:r>
          </a:p>
        </p:txBody>
      </p:sp>
      <p:sp>
        <p:nvSpPr>
          <p:cNvPr id="171017" name="Line 9"/>
          <p:cNvSpPr>
            <a:spLocks noChangeShapeType="1"/>
          </p:cNvSpPr>
          <p:nvPr/>
        </p:nvSpPr>
        <p:spPr bwMode="auto">
          <a:xfrm flipH="1">
            <a:off x="3398838" y="2286000"/>
            <a:ext cx="2255837" cy="3673475"/>
          </a:xfrm>
          <a:prstGeom prst="line">
            <a:avLst/>
          </a:prstGeom>
          <a:noFill/>
          <a:ln w="57150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1018" name="Line 10"/>
          <p:cNvSpPr>
            <a:spLocks noChangeShapeType="1"/>
          </p:cNvSpPr>
          <p:nvPr/>
        </p:nvSpPr>
        <p:spPr bwMode="auto">
          <a:xfrm>
            <a:off x="3398838" y="2287588"/>
            <a:ext cx="2270125" cy="3686175"/>
          </a:xfrm>
          <a:prstGeom prst="line">
            <a:avLst/>
          </a:prstGeom>
          <a:noFill/>
          <a:ln w="57150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8910" name="Text Box 11"/>
          <p:cNvSpPr txBox="1">
            <a:spLocks noChangeArrowheads="1"/>
          </p:cNvSpPr>
          <p:nvPr/>
        </p:nvSpPr>
        <p:spPr bwMode="auto">
          <a:xfrm>
            <a:off x="6659563" y="374015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Arial" charset="0"/>
              </a:rPr>
              <a:t>0</a:t>
            </a:r>
          </a:p>
        </p:txBody>
      </p:sp>
      <p:graphicFrame>
        <p:nvGraphicFramePr>
          <p:cNvPr id="171020" name="Object 98"/>
          <p:cNvGraphicFramePr>
            <a:graphicFrameLocks noChangeAspect="1"/>
          </p:cNvGraphicFramePr>
          <p:nvPr/>
        </p:nvGraphicFramePr>
        <p:xfrm>
          <a:off x="3027363" y="5983288"/>
          <a:ext cx="896937" cy="384175"/>
        </p:xfrm>
        <a:graphic>
          <a:graphicData uri="http://schemas.openxmlformats.org/presentationml/2006/ole">
            <p:oleObj spid="_x0000_s288866" name="Формула" r:id="rId3" imgW="12801600" imgH="5486400" progId="Equation.3">
              <p:embed/>
            </p:oleObj>
          </a:graphicData>
        </a:graphic>
      </p:graphicFrame>
      <p:graphicFrame>
        <p:nvGraphicFramePr>
          <p:cNvPr id="171021" name="Object 99"/>
          <p:cNvGraphicFramePr>
            <a:graphicFrameLocks noChangeAspect="1"/>
          </p:cNvGraphicFramePr>
          <p:nvPr/>
        </p:nvGraphicFramePr>
        <p:xfrm>
          <a:off x="2771775" y="6180138"/>
          <a:ext cx="427038" cy="677862"/>
        </p:xfrm>
        <a:graphic>
          <a:graphicData uri="http://schemas.openxmlformats.org/presentationml/2006/ole">
            <p:oleObj spid="_x0000_s288867" name="Формула" r:id="rId4" imgW="8229600" imgH="13106400" progId="Equation.3">
              <p:embed/>
            </p:oleObj>
          </a:graphicData>
        </a:graphic>
      </p:graphicFrame>
      <p:graphicFrame>
        <p:nvGraphicFramePr>
          <p:cNvPr id="171022" name="Object 100"/>
          <p:cNvGraphicFramePr>
            <a:graphicFrameLocks noChangeAspect="1"/>
          </p:cNvGraphicFramePr>
          <p:nvPr/>
        </p:nvGraphicFramePr>
        <p:xfrm>
          <a:off x="5724525" y="5876925"/>
          <a:ext cx="792163" cy="331788"/>
        </p:xfrm>
        <a:graphic>
          <a:graphicData uri="http://schemas.openxmlformats.org/presentationml/2006/ole">
            <p:oleObj spid="_x0000_s288868" name="Формула" r:id="rId5" imgW="13106400" imgH="5486400" progId="Equation.3">
              <p:embed/>
            </p:oleObj>
          </a:graphicData>
        </a:graphic>
      </p:graphicFrame>
      <p:graphicFrame>
        <p:nvGraphicFramePr>
          <p:cNvPr id="171023" name="Object 101"/>
          <p:cNvGraphicFramePr>
            <a:graphicFrameLocks noChangeAspect="1"/>
          </p:cNvGraphicFramePr>
          <p:nvPr/>
        </p:nvGraphicFramePr>
        <p:xfrm>
          <a:off x="5148263" y="6103938"/>
          <a:ext cx="473075" cy="754062"/>
        </p:xfrm>
        <a:graphic>
          <a:graphicData uri="http://schemas.openxmlformats.org/presentationml/2006/ole">
            <p:oleObj spid="_x0000_s288869" name="Формула" r:id="rId6" imgW="8229600" imgH="13106400" progId="Equation.3">
              <p:embed/>
            </p:oleObj>
          </a:graphicData>
        </a:graphic>
      </p:graphicFrame>
      <p:graphicFrame>
        <p:nvGraphicFramePr>
          <p:cNvPr id="171024" name="Object 102"/>
          <p:cNvGraphicFramePr>
            <a:graphicFrameLocks noChangeAspect="1"/>
          </p:cNvGraphicFramePr>
          <p:nvPr/>
        </p:nvGraphicFramePr>
        <p:xfrm>
          <a:off x="5292725" y="1916113"/>
          <a:ext cx="647700" cy="358775"/>
        </p:xfrm>
        <a:graphic>
          <a:graphicData uri="http://schemas.openxmlformats.org/presentationml/2006/ole">
            <p:oleObj spid="_x0000_s288870" name="Формула" r:id="rId7" imgW="9448800" imgH="5181600" progId="Equation.3">
              <p:embed/>
            </p:oleObj>
          </a:graphicData>
        </a:graphic>
      </p:graphicFrame>
      <p:graphicFrame>
        <p:nvGraphicFramePr>
          <p:cNvPr id="171025" name="Object 103"/>
          <p:cNvGraphicFramePr>
            <a:graphicFrameLocks noChangeAspect="1"/>
          </p:cNvGraphicFramePr>
          <p:nvPr/>
        </p:nvGraphicFramePr>
        <p:xfrm>
          <a:off x="2987675" y="1844675"/>
          <a:ext cx="809625" cy="331788"/>
        </p:xfrm>
        <a:graphic>
          <a:graphicData uri="http://schemas.openxmlformats.org/presentationml/2006/ole">
            <p:oleObj spid="_x0000_s288871" name="Формула" r:id="rId8" imgW="11887200" imgH="4876800" progId="Equation.3">
              <p:embed/>
            </p:oleObj>
          </a:graphicData>
        </a:graphic>
      </p:graphicFrame>
      <p:graphicFrame>
        <p:nvGraphicFramePr>
          <p:cNvPr id="171026" name="Object 104"/>
          <p:cNvGraphicFramePr>
            <a:graphicFrameLocks noChangeAspect="1"/>
          </p:cNvGraphicFramePr>
          <p:nvPr/>
        </p:nvGraphicFramePr>
        <p:xfrm>
          <a:off x="5975350" y="1698625"/>
          <a:ext cx="390525" cy="1049338"/>
        </p:xfrm>
        <a:graphic>
          <a:graphicData uri="http://schemas.openxmlformats.org/presentationml/2006/ole">
            <p:oleObj spid="_x0000_s288872" name="Формула" r:id="rId9" imgW="4876800" imgH="13106400" progId="Equation.3">
              <p:embed/>
            </p:oleObj>
          </a:graphicData>
        </a:graphic>
      </p:graphicFrame>
      <p:graphicFrame>
        <p:nvGraphicFramePr>
          <p:cNvPr id="171027" name="Object 105"/>
          <p:cNvGraphicFramePr>
            <a:graphicFrameLocks noChangeAspect="1"/>
          </p:cNvGraphicFramePr>
          <p:nvPr/>
        </p:nvGraphicFramePr>
        <p:xfrm>
          <a:off x="2555875" y="2060575"/>
          <a:ext cx="501650" cy="800100"/>
        </p:xfrm>
        <a:graphic>
          <a:graphicData uri="http://schemas.openxmlformats.org/presentationml/2006/ole">
            <p:oleObj spid="_x0000_s288873" name="Формула" r:id="rId10" imgW="8229600" imgH="13106400" progId="Equation.3">
              <p:embed/>
            </p:oleObj>
          </a:graphicData>
        </a:graphic>
      </p:graphicFrame>
      <p:sp>
        <p:nvSpPr>
          <p:cNvPr id="171028" name="Line 20"/>
          <p:cNvSpPr>
            <a:spLocks noChangeShapeType="1"/>
          </p:cNvSpPr>
          <p:nvPr/>
        </p:nvSpPr>
        <p:spPr bwMode="auto">
          <a:xfrm>
            <a:off x="3416300" y="2286000"/>
            <a:ext cx="2232025" cy="0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1029" name="Line 21"/>
          <p:cNvSpPr>
            <a:spLocks noChangeShapeType="1"/>
          </p:cNvSpPr>
          <p:nvPr/>
        </p:nvSpPr>
        <p:spPr bwMode="auto">
          <a:xfrm>
            <a:off x="3416300" y="5943600"/>
            <a:ext cx="2217738" cy="0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1030" name="Line 22"/>
          <p:cNvSpPr>
            <a:spLocks noChangeShapeType="1"/>
          </p:cNvSpPr>
          <p:nvPr/>
        </p:nvSpPr>
        <p:spPr bwMode="auto">
          <a:xfrm>
            <a:off x="3419475" y="2276475"/>
            <a:ext cx="0" cy="3657600"/>
          </a:xfrm>
          <a:prstGeom prst="line">
            <a:avLst/>
          </a:prstGeom>
          <a:noFill/>
          <a:ln w="57150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8914" name="Line 23"/>
          <p:cNvSpPr>
            <a:spLocks noChangeShapeType="1"/>
          </p:cNvSpPr>
          <p:nvPr/>
        </p:nvSpPr>
        <p:spPr bwMode="auto">
          <a:xfrm flipH="1">
            <a:off x="5594350" y="2286000"/>
            <a:ext cx="26988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1032" name="Line 24"/>
          <p:cNvSpPr>
            <a:spLocks noChangeShapeType="1"/>
          </p:cNvSpPr>
          <p:nvPr/>
        </p:nvSpPr>
        <p:spPr bwMode="auto">
          <a:xfrm>
            <a:off x="5634038" y="2273300"/>
            <a:ext cx="14287" cy="3683000"/>
          </a:xfrm>
          <a:prstGeom prst="line">
            <a:avLst/>
          </a:prstGeom>
          <a:noFill/>
          <a:ln w="57150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88874" name="Object 106"/>
          <p:cNvGraphicFramePr>
            <a:graphicFrameLocks noChangeAspect="1"/>
          </p:cNvGraphicFramePr>
          <p:nvPr/>
        </p:nvGraphicFramePr>
        <p:xfrm>
          <a:off x="4211638" y="3141663"/>
          <a:ext cx="220662" cy="568325"/>
        </p:xfrm>
        <a:graphic>
          <a:graphicData uri="http://schemas.openxmlformats.org/presentationml/2006/ole">
            <p:oleObj spid="_x0000_s288874" name="Формула" r:id="rId11" imgW="3657600" imgH="9448800" progId="Equation.3">
              <p:embed/>
            </p:oleObj>
          </a:graphicData>
        </a:graphic>
      </p:graphicFrame>
      <p:graphicFrame>
        <p:nvGraphicFramePr>
          <p:cNvPr id="288875" name="Object 107"/>
          <p:cNvGraphicFramePr>
            <a:graphicFrameLocks noChangeAspect="1"/>
          </p:cNvGraphicFramePr>
          <p:nvPr/>
        </p:nvGraphicFramePr>
        <p:xfrm>
          <a:off x="4140200" y="4508500"/>
          <a:ext cx="339725" cy="525463"/>
        </p:xfrm>
        <a:graphic>
          <a:graphicData uri="http://schemas.openxmlformats.org/presentationml/2006/ole">
            <p:oleObj spid="_x0000_s288875" name="Формула" r:id="rId12" imgW="6096000" imgH="9448800" progId="Equation.3">
              <p:embed/>
            </p:oleObj>
          </a:graphicData>
        </a:graphic>
      </p:graphicFrame>
      <p:graphicFrame>
        <p:nvGraphicFramePr>
          <p:cNvPr id="288876" name="Object 108"/>
          <p:cNvGraphicFramePr>
            <a:graphicFrameLocks noChangeAspect="1"/>
          </p:cNvGraphicFramePr>
          <p:nvPr/>
        </p:nvGraphicFramePr>
        <p:xfrm>
          <a:off x="5364163" y="4149725"/>
          <a:ext cx="206375" cy="531813"/>
        </p:xfrm>
        <a:graphic>
          <a:graphicData uri="http://schemas.openxmlformats.org/presentationml/2006/ole">
            <p:oleObj spid="_x0000_s288876" name="Формула" r:id="rId13" imgW="152334" imgH="393529" progId="Equation.3">
              <p:embed/>
            </p:oleObj>
          </a:graphicData>
        </a:graphic>
      </p:graphicFrame>
      <p:graphicFrame>
        <p:nvGraphicFramePr>
          <p:cNvPr id="288877" name="Object 109"/>
          <p:cNvGraphicFramePr>
            <a:graphicFrameLocks noChangeAspect="1"/>
          </p:cNvGraphicFramePr>
          <p:nvPr/>
        </p:nvGraphicFramePr>
        <p:xfrm>
          <a:off x="3405188" y="4119563"/>
          <a:ext cx="344487" cy="533400"/>
        </p:xfrm>
        <a:graphic>
          <a:graphicData uri="http://schemas.openxmlformats.org/presentationml/2006/ole">
            <p:oleObj spid="_x0000_s288877" name="Формула" r:id="rId14" imgW="253890" imgH="393529" progId="Equation.3">
              <p:embed/>
            </p:oleObj>
          </a:graphicData>
        </a:graphic>
      </p:graphicFrame>
      <p:graphicFrame>
        <p:nvGraphicFramePr>
          <p:cNvPr id="288878" name="Object 110"/>
          <p:cNvGraphicFramePr>
            <a:graphicFrameLocks noChangeAspect="1"/>
          </p:cNvGraphicFramePr>
          <p:nvPr/>
        </p:nvGraphicFramePr>
        <p:xfrm>
          <a:off x="6084888" y="4149725"/>
          <a:ext cx="296862" cy="503238"/>
        </p:xfrm>
        <a:graphic>
          <a:graphicData uri="http://schemas.openxmlformats.org/presentationml/2006/ole">
            <p:oleObj spid="_x0000_s288878" name="Формула" r:id="rId15" imgW="6096000" imgH="10363200" progId="Equation.3">
              <p:embed/>
            </p:oleObj>
          </a:graphicData>
        </a:graphic>
      </p:graphicFrame>
      <p:graphicFrame>
        <p:nvGraphicFramePr>
          <p:cNvPr id="288879" name="Object 111"/>
          <p:cNvGraphicFramePr>
            <a:graphicFrameLocks noChangeAspect="1"/>
          </p:cNvGraphicFramePr>
          <p:nvPr/>
        </p:nvGraphicFramePr>
        <p:xfrm>
          <a:off x="4081463" y="5589588"/>
          <a:ext cx="428625" cy="503237"/>
        </p:xfrm>
        <a:graphic>
          <a:graphicData uri="http://schemas.openxmlformats.org/presentationml/2006/ole">
            <p:oleObj spid="_x0000_s288879" name="Формула" r:id="rId16" imgW="8839200" imgH="10363200" progId="Equation.3">
              <p:embed/>
            </p:oleObj>
          </a:graphicData>
        </a:graphic>
      </p:graphicFrame>
      <p:graphicFrame>
        <p:nvGraphicFramePr>
          <p:cNvPr id="288880" name="Object 112"/>
          <p:cNvGraphicFramePr>
            <a:graphicFrameLocks noChangeAspect="1"/>
          </p:cNvGraphicFramePr>
          <p:nvPr/>
        </p:nvGraphicFramePr>
        <p:xfrm>
          <a:off x="4140200" y="1989138"/>
          <a:ext cx="339725" cy="577850"/>
        </p:xfrm>
        <a:graphic>
          <a:graphicData uri="http://schemas.openxmlformats.org/presentationml/2006/ole">
            <p:oleObj spid="_x0000_s288880" name="Формула" r:id="rId17" imgW="6096000" imgH="10363200" progId="Equation.3">
              <p:embed/>
            </p:oleObj>
          </a:graphicData>
        </a:graphic>
      </p:graphicFrame>
      <p:graphicFrame>
        <p:nvGraphicFramePr>
          <p:cNvPr id="288881" name="Object 113"/>
          <p:cNvGraphicFramePr>
            <a:graphicFrameLocks noChangeAspect="1"/>
          </p:cNvGraphicFramePr>
          <p:nvPr/>
        </p:nvGraphicFramePr>
        <p:xfrm>
          <a:off x="2325688" y="4146550"/>
          <a:ext cx="492125" cy="577850"/>
        </p:xfrm>
        <a:graphic>
          <a:graphicData uri="http://schemas.openxmlformats.org/presentationml/2006/ole">
            <p:oleObj spid="_x0000_s288881" name="Формула" r:id="rId18" imgW="368140" imgH="431613" progId="Equation.3">
              <p:embed/>
            </p:oleObj>
          </a:graphicData>
        </a:graphic>
      </p:graphicFrame>
      <p:graphicFrame>
        <p:nvGraphicFramePr>
          <p:cNvPr id="171041" name="Object 114"/>
          <p:cNvGraphicFramePr>
            <a:graphicFrameLocks noChangeAspect="1"/>
          </p:cNvGraphicFramePr>
          <p:nvPr/>
        </p:nvGraphicFramePr>
        <p:xfrm>
          <a:off x="179388" y="4941888"/>
          <a:ext cx="3106737" cy="750887"/>
        </p:xfrm>
        <a:graphic>
          <a:graphicData uri="http://schemas.openxmlformats.org/presentationml/2006/ole">
            <p:oleObj spid="_x0000_s288882" name="Формула" r:id="rId19" imgW="53035200" imgH="12801600" progId="Equation.3">
              <p:embed/>
            </p:oleObj>
          </a:graphicData>
        </a:graphic>
      </p:graphicFrame>
      <p:graphicFrame>
        <p:nvGraphicFramePr>
          <p:cNvPr id="171042" name="Object 115"/>
          <p:cNvGraphicFramePr>
            <a:graphicFrameLocks noChangeAspect="1"/>
          </p:cNvGraphicFramePr>
          <p:nvPr/>
        </p:nvGraphicFramePr>
        <p:xfrm>
          <a:off x="250825" y="5876925"/>
          <a:ext cx="3600450" cy="796925"/>
        </p:xfrm>
        <a:graphic>
          <a:graphicData uri="http://schemas.openxmlformats.org/presentationml/2006/ole">
            <p:oleObj spid="_x0000_s288883" name="Формула" r:id="rId20" imgW="56388000" imgH="12192000" progId="Equation.3">
              <p:embed/>
            </p:oleObj>
          </a:graphicData>
        </a:graphic>
      </p:graphicFrame>
      <p:sp>
        <p:nvSpPr>
          <p:cNvPr id="171043" name="Line 35"/>
          <p:cNvSpPr>
            <a:spLocks noChangeShapeType="1"/>
          </p:cNvSpPr>
          <p:nvPr/>
        </p:nvSpPr>
        <p:spPr bwMode="auto">
          <a:xfrm>
            <a:off x="463550" y="1930400"/>
            <a:ext cx="8462963" cy="14288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71044" name="Line 36"/>
          <p:cNvSpPr>
            <a:spLocks noChangeShapeType="1"/>
          </p:cNvSpPr>
          <p:nvPr/>
        </p:nvSpPr>
        <p:spPr bwMode="auto">
          <a:xfrm flipV="1">
            <a:off x="6732588" y="404813"/>
            <a:ext cx="30162" cy="6226175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88918" name="Line 37"/>
          <p:cNvSpPr>
            <a:spLocks noChangeShapeType="1"/>
          </p:cNvSpPr>
          <p:nvPr/>
        </p:nvSpPr>
        <p:spPr bwMode="auto">
          <a:xfrm>
            <a:off x="6575425" y="29464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171046" name="Object 116"/>
          <p:cNvGraphicFramePr>
            <a:graphicFrameLocks noChangeAspect="1"/>
          </p:cNvGraphicFramePr>
          <p:nvPr/>
        </p:nvGraphicFramePr>
        <p:xfrm>
          <a:off x="6794500" y="484188"/>
          <a:ext cx="298450" cy="298450"/>
        </p:xfrm>
        <a:graphic>
          <a:graphicData uri="http://schemas.openxmlformats.org/presentationml/2006/ole">
            <p:oleObj spid="_x0000_s288884" name="Формула" r:id="rId21" imgW="5486400" imgH="5486400" progId="Equation.3">
              <p:embed/>
            </p:oleObj>
          </a:graphicData>
        </a:graphic>
      </p:graphicFrame>
      <p:graphicFrame>
        <p:nvGraphicFramePr>
          <p:cNvPr id="171047" name="Object 117"/>
          <p:cNvGraphicFramePr>
            <a:graphicFrameLocks noChangeAspect="1"/>
          </p:cNvGraphicFramePr>
          <p:nvPr/>
        </p:nvGraphicFramePr>
        <p:xfrm>
          <a:off x="8237538" y="1612900"/>
          <a:ext cx="295275" cy="295275"/>
        </p:xfrm>
        <a:graphic>
          <a:graphicData uri="http://schemas.openxmlformats.org/presentationml/2006/ole">
            <p:oleObj spid="_x0000_s288885" name="Формула" r:id="rId22" imgW="228600" imgH="228600" progId="Equation.3">
              <p:embed/>
            </p:oleObj>
          </a:graphicData>
        </a:graphic>
      </p:graphicFrame>
      <p:graphicFrame>
        <p:nvGraphicFramePr>
          <p:cNvPr id="171048" name="Object 118"/>
          <p:cNvGraphicFramePr>
            <a:graphicFrameLocks noChangeAspect="1"/>
          </p:cNvGraphicFramePr>
          <p:nvPr/>
        </p:nvGraphicFramePr>
        <p:xfrm>
          <a:off x="323850" y="1535113"/>
          <a:ext cx="573088" cy="382587"/>
        </p:xfrm>
        <a:graphic>
          <a:graphicData uri="http://schemas.openxmlformats.org/presentationml/2006/ole">
            <p:oleObj spid="_x0000_s288886" name="Формула" r:id="rId23" imgW="8229600" imgH="5486400" progId="Equation.3">
              <p:embed/>
            </p:oleObj>
          </a:graphicData>
        </a:graphic>
      </p:graphicFrame>
      <p:graphicFrame>
        <p:nvGraphicFramePr>
          <p:cNvPr id="171049" name="Object 119"/>
          <p:cNvGraphicFramePr>
            <a:graphicFrameLocks noChangeAspect="1"/>
          </p:cNvGraphicFramePr>
          <p:nvPr/>
        </p:nvGraphicFramePr>
        <p:xfrm>
          <a:off x="6772275" y="6429375"/>
          <a:ext cx="536575" cy="357188"/>
        </p:xfrm>
        <a:graphic>
          <a:graphicData uri="http://schemas.openxmlformats.org/presentationml/2006/ole">
            <p:oleObj spid="_x0000_s288887" name="Формула" r:id="rId24" imgW="8229600" imgH="5486400" progId="Equation.3">
              <p:embed/>
            </p:oleObj>
          </a:graphicData>
        </a:graphic>
      </p:graphicFrame>
      <p:graphicFrame>
        <p:nvGraphicFramePr>
          <p:cNvPr id="171050" name="Object 120"/>
          <p:cNvGraphicFramePr>
            <a:graphicFrameLocks noChangeAspect="1"/>
          </p:cNvGraphicFramePr>
          <p:nvPr/>
        </p:nvGraphicFramePr>
        <p:xfrm>
          <a:off x="6737350" y="2205038"/>
          <a:ext cx="334963" cy="568325"/>
        </p:xfrm>
        <a:graphic>
          <a:graphicData uri="http://schemas.openxmlformats.org/presentationml/2006/ole">
            <p:oleObj spid="_x0000_s288888" name="Формула" r:id="rId25" imgW="6096000" imgH="10363200" progId="Equation.3">
              <p:embed/>
            </p:oleObj>
          </a:graphicData>
        </a:graphic>
      </p:graphicFrame>
      <p:graphicFrame>
        <p:nvGraphicFramePr>
          <p:cNvPr id="171051" name="Object 121"/>
          <p:cNvGraphicFramePr>
            <a:graphicFrameLocks noChangeAspect="1"/>
          </p:cNvGraphicFramePr>
          <p:nvPr/>
        </p:nvGraphicFramePr>
        <p:xfrm>
          <a:off x="2836863" y="1341438"/>
          <a:ext cx="471487" cy="552450"/>
        </p:xfrm>
        <a:graphic>
          <a:graphicData uri="http://schemas.openxmlformats.org/presentationml/2006/ole">
            <p:oleObj spid="_x0000_s288889" name="Формула" r:id="rId26" imgW="8839200" imgH="10363200" progId="Equation.3">
              <p:embed/>
            </p:oleObj>
          </a:graphicData>
        </a:graphic>
      </p:graphicFrame>
      <p:graphicFrame>
        <p:nvGraphicFramePr>
          <p:cNvPr id="171052" name="Object 122"/>
          <p:cNvGraphicFramePr>
            <a:graphicFrameLocks noChangeAspect="1"/>
          </p:cNvGraphicFramePr>
          <p:nvPr/>
        </p:nvGraphicFramePr>
        <p:xfrm>
          <a:off x="6718300" y="5313363"/>
          <a:ext cx="481013" cy="563562"/>
        </p:xfrm>
        <a:graphic>
          <a:graphicData uri="http://schemas.openxmlformats.org/presentationml/2006/ole">
            <p:oleObj spid="_x0000_s288890" name="Формула" r:id="rId27" imgW="8839200" imgH="10363200" progId="Equation.3">
              <p:embed/>
            </p:oleObj>
          </a:graphicData>
        </a:graphic>
      </p:graphicFrame>
      <p:graphicFrame>
        <p:nvGraphicFramePr>
          <p:cNvPr id="171053" name="Object 123"/>
          <p:cNvGraphicFramePr>
            <a:graphicFrameLocks noChangeAspect="1"/>
          </p:cNvGraphicFramePr>
          <p:nvPr/>
        </p:nvGraphicFramePr>
        <p:xfrm>
          <a:off x="5559425" y="1341438"/>
          <a:ext cx="333375" cy="566737"/>
        </p:xfrm>
        <a:graphic>
          <a:graphicData uri="http://schemas.openxmlformats.org/presentationml/2006/ole">
            <p:oleObj spid="_x0000_s288891" name="Формула" r:id="rId28" imgW="6096000" imgH="10363200" progId="Equation.3">
              <p:embed/>
            </p:oleObj>
          </a:graphicData>
        </a:graphic>
      </p:graphicFrame>
      <p:sp>
        <p:nvSpPr>
          <p:cNvPr id="171056" name="Line 48"/>
          <p:cNvSpPr>
            <a:spLocks noChangeShapeType="1"/>
          </p:cNvSpPr>
          <p:nvPr/>
        </p:nvSpPr>
        <p:spPr bwMode="auto">
          <a:xfrm flipV="1">
            <a:off x="5661025" y="596900"/>
            <a:ext cx="1058863" cy="1685925"/>
          </a:xfrm>
          <a:prstGeom prst="line">
            <a:avLst/>
          </a:prstGeom>
          <a:noFill/>
          <a:ln w="25400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1057" name="Line 49"/>
          <p:cNvSpPr>
            <a:spLocks noChangeShapeType="1"/>
          </p:cNvSpPr>
          <p:nvPr/>
        </p:nvSpPr>
        <p:spPr bwMode="auto">
          <a:xfrm flipH="1" flipV="1">
            <a:off x="3163888" y="1944688"/>
            <a:ext cx="217487" cy="319087"/>
          </a:xfrm>
          <a:prstGeom prst="line">
            <a:avLst/>
          </a:prstGeom>
          <a:noFill/>
          <a:ln w="25400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1058" name="Line 50"/>
          <p:cNvSpPr>
            <a:spLocks noChangeShapeType="1"/>
          </p:cNvSpPr>
          <p:nvPr/>
        </p:nvSpPr>
        <p:spPr bwMode="auto">
          <a:xfrm>
            <a:off x="5646738" y="5957888"/>
            <a:ext cx="461962" cy="711200"/>
          </a:xfrm>
          <a:prstGeom prst="line">
            <a:avLst/>
          </a:prstGeom>
          <a:noFill/>
          <a:ln w="25400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88892" name="Object 124"/>
          <p:cNvGraphicFramePr>
            <a:graphicFrameLocks noChangeAspect="1"/>
          </p:cNvGraphicFramePr>
          <p:nvPr/>
        </p:nvGraphicFramePr>
        <p:xfrm>
          <a:off x="5711825" y="4114800"/>
          <a:ext cx="376238" cy="609600"/>
        </p:xfrm>
        <a:graphic>
          <a:graphicData uri="http://schemas.openxmlformats.org/presentationml/2006/ole">
            <p:oleObj spid="_x0000_s288892" name="Формула" r:id="rId29" imgW="6400800" imgH="10363200" progId="Equation.3">
              <p:embed/>
            </p:oleObj>
          </a:graphicData>
        </a:graphic>
      </p:graphicFrame>
      <p:graphicFrame>
        <p:nvGraphicFramePr>
          <p:cNvPr id="288893" name="Object 125"/>
          <p:cNvGraphicFramePr>
            <a:graphicFrameLocks noChangeAspect="1"/>
          </p:cNvGraphicFramePr>
          <p:nvPr/>
        </p:nvGraphicFramePr>
        <p:xfrm>
          <a:off x="4140200" y="2565400"/>
          <a:ext cx="331788" cy="538163"/>
        </p:xfrm>
        <a:graphic>
          <a:graphicData uri="http://schemas.openxmlformats.org/presentationml/2006/ole">
            <p:oleObj spid="_x0000_s288893" name="Формула" r:id="rId30" imgW="266469" imgH="431425" progId="Equation.3">
              <p:embed/>
            </p:oleObj>
          </a:graphicData>
        </a:graphic>
      </p:graphicFrame>
      <p:graphicFrame>
        <p:nvGraphicFramePr>
          <p:cNvPr id="288894" name="Object 126"/>
          <p:cNvGraphicFramePr>
            <a:graphicFrameLocks noChangeAspect="1"/>
          </p:cNvGraphicFramePr>
          <p:nvPr/>
        </p:nvGraphicFramePr>
        <p:xfrm>
          <a:off x="2771775" y="4149725"/>
          <a:ext cx="433388" cy="508000"/>
        </p:xfrm>
        <a:graphic>
          <a:graphicData uri="http://schemas.openxmlformats.org/presentationml/2006/ole">
            <p:oleObj spid="_x0000_s288894" name="Формула" r:id="rId31" imgW="8839200" imgH="10363200" progId="Equation.3">
              <p:embed/>
            </p:oleObj>
          </a:graphicData>
        </a:graphic>
      </p:graphicFrame>
      <p:graphicFrame>
        <p:nvGraphicFramePr>
          <p:cNvPr id="288895" name="Object 127"/>
          <p:cNvGraphicFramePr>
            <a:graphicFrameLocks noChangeAspect="1"/>
          </p:cNvGraphicFramePr>
          <p:nvPr/>
        </p:nvGraphicFramePr>
        <p:xfrm>
          <a:off x="4067175" y="5084763"/>
          <a:ext cx="433388" cy="508000"/>
        </p:xfrm>
        <a:graphic>
          <a:graphicData uri="http://schemas.openxmlformats.org/presentationml/2006/ole">
            <p:oleObj spid="_x0000_s288895" name="Формула" r:id="rId32" imgW="368140" imgH="431613" progId="Equation.3">
              <p:embed/>
            </p:oleObj>
          </a:graphicData>
        </a:graphic>
      </p:graphicFrame>
      <p:graphicFrame>
        <p:nvGraphicFramePr>
          <p:cNvPr id="171065" name="Object 128"/>
          <p:cNvGraphicFramePr>
            <a:graphicFrameLocks noChangeAspect="1"/>
          </p:cNvGraphicFramePr>
          <p:nvPr/>
        </p:nvGraphicFramePr>
        <p:xfrm>
          <a:off x="8162925" y="1974850"/>
          <a:ext cx="908050" cy="398463"/>
        </p:xfrm>
        <a:graphic>
          <a:graphicData uri="http://schemas.openxmlformats.org/presentationml/2006/ole">
            <p:oleObj spid="_x0000_s288896" name="Формула" r:id="rId33" imgW="785520" imgH="339840" progId="Equation.3">
              <p:embed/>
            </p:oleObj>
          </a:graphicData>
        </a:graphic>
      </p:graphicFrame>
      <p:graphicFrame>
        <p:nvGraphicFramePr>
          <p:cNvPr id="171066" name="Object 129"/>
          <p:cNvGraphicFramePr>
            <a:graphicFrameLocks noChangeAspect="1"/>
          </p:cNvGraphicFramePr>
          <p:nvPr/>
        </p:nvGraphicFramePr>
        <p:xfrm>
          <a:off x="6038850" y="449263"/>
          <a:ext cx="752475" cy="422275"/>
        </p:xfrm>
        <a:graphic>
          <a:graphicData uri="http://schemas.openxmlformats.org/presentationml/2006/ole">
            <p:oleObj spid="_x0000_s288897" name="Формула" r:id="rId34" imgW="609480" imgH="3398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1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7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1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71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1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7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7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7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96  L 0.25 0  L 0 0  Z" pathEditMode="relative" ptsTypes="">
                                      <p:cBhvr>
                                        <p:cTn id="64" dur="1000" fill="hold"/>
                                        <p:tgtEl>
                                          <p:spTgt spid="17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7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295  L 0 0.33295  L 0 0  Z" pathEditMode="relative" ptsTypes="">
                                      <p:cBhvr>
                                        <p:cTn id="73" dur="1000" fill="hold"/>
                                        <p:tgtEl>
                                          <p:spTgt spid="17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7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25 1.85185E-6 L 0.25 0.33287 L 1.38889E-6 0.33287 L 1.38889E-6 1.85185E-6 Z " pathEditMode="relative" rAng="0" ptsTypes="FFFFF">
                                      <p:cBhvr>
                                        <p:cTn id="75" dur="1000" fill="hold"/>
                                        <p:tgtEl>
                                          <p:spTgt spid="17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7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7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71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7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7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7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7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7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7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17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17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71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171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7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7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7" grpId="0" animBg="1"/>
      <p:bldP spid="171018" grpId="0" animBg="1"/>
      <p:bldP spid="171028" grpId="0" animBg="1"/>
      <p:bldP spid="171028" grpId="1" animBg="1"/>
      <p:bldP spid="171029" grpId="0" animBg="1"/>
      <p:bldP spid="171030" grpId="0" animBg="1"/>
      <p:bldP spid="171030" grpId="1" animBg="1"/>
      <p:bldP spid="171032" grpId="0" animBg="1"/>
      <p:bldP spid="171032" grpId="1" animBg="1"/>
      <p:bldP spid="171043" grpId="0" animBg="1"/>
      <p:bldP spid="171044" grpId="0" animBg="1"/>
      <p:bldP spid="171056" grpId="0" animBg="1"/>
      <p:bldP spid="171057" grpId="0" animBg="1"/>
      <p:bldP spid="17105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2"/>
          <p:cNvSpPr txBox="1">
            <a:spLocks noChangeArrowheads="1"/>
          </p:cNvSpPr>
          <p:nvPr/>
        </p:nvSpPr>
        <p:spPr>
          <a:xfrm>
            <a:off x="107504" y="116632"/>
            <a:ext cx="7488832" cy="963960"/>
          </a:xfrm>
          <a:prstGeom prst="rect">
            <a:avLst/>
          </a:prstGeom>
          <a:ln w="9525" cap="flat" cmpd="sng" algn="ctr">
            <a:solidFill>
              <a:srgbClr val="000099"/>
            </a:solidFill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800" b="1" u="sng" kern="0" dirty="0">
                <a:solidFill>
                  <a:srgbClr val="000099"/>
                </a:solidFill>
                <a:latin typeface="Georgia" pitchFamily="18" charset="0"/>
              </a:rPr>
              <a:t>Значения тригонометрических функций для некоторых углов</a:t>
            </a:r>
          </a:p>
        </p:txBody>
      </p:sp>
      <p:sp>
        <p:nvSpPr>
          <p:cNvPr id="289893" name="Line 3"/>
          <p:cNvSpPr>
            <a:spLocks noChangeShapeType="1"/>
          </p:cNvSpPr>
          <p:nvPr/>
        </p:nvSpPr>
        <p:spPr bwMode="auto">
          <a:xfrm flipV="1">
            <a:off x="4556125" y="908050"/>
            <a:ext cx="15875" cy="57372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9894" name="Line 4"/>
          <p:cNvSpPr>
            <a:spLocks noChangeShapeType="1"/>
          </p:cNvSpPr>
          <p:nvPr/>
        </p:nvSpPr>
        <p:spPr bwMode="auto">
          <a:xfrm>
            <a:off x="1763713" y="4149725"/>
            <a:ext cx="68405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9895" name="Oval 5"/>
          <p:cNvSpPr>
            <a:spLocks noChangeArrowheads="1"/>
          </p:cNvSpPr>
          <p:nvPr/>
        </p:nvSpPr>
        <p:spPr bwMode="auto">
          <a:xfrm>
            <a:off x="2349500" y="1963738"/>
            <a:ext cx="4341813" cy="4313237"/>
          </a:xfrm>
          <a:prstGeom prst="ellipse">
            <a:avLst/>
          </a:prstGeom>
          <a:noFill/>
          <a:ln w="76200">
            <a:solidFill>
              <a:srgbClr val="00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89896" name="Text Box 6"/>
          <p:cNvSpPr txBox="1">
            <a:spLocks noChangeArrowheads="1"/>
          </p:cNvSpPr>
          <p:nvPr/>
        </p:nvSpPr>
        <p:spPr bwMode="auto">
          <a:xfrm>
            <a:off x="6659563" y="4149725"/>
            <a:ext cx="358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1</a:t>
            </a:r>
          </a:p>
        </p:txBody>
      </p:sp>
      <p:sp>
        <p:nvSpPr>
          <p:cNvPr id="289897" name="Text Box 7"/>
          <p:cNvSpPr txBox="1">
            <a:spLocks noChangeArrowheads="1"/>
          </p:cNvSpPr>
          <p:nvPr/>
        </p:nvSpPr>
        <p:spPr bwMode="auto">
          <a:xfrm>
            <a:off x="4556125" y="1438275"/>
            <a:ext cx="358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1</a:t>
            </a:r>
          </a:p>
        </p:txBody>
      </p:sp>
      <p:sp>
        <p:nvSpPr>
          <p:cNvPr id="289898" name="Text Box 8"/>
          <p:cNvSpPr txBox="1">
            <a:spLocks noChangeArrowheads="1"/>
          </p:cNvSpPr>
          <p:nvPr/>
        </p:nvSpPr>
        <p:spPr bwMode="auto">
          <a:xfrm>
            <a:off x="1979613" y="4149725"/>
            <a:ext cx="493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-1</a:t>
            </a:r>
          </a:p>
        </p:txBody>
      </p:sp>
      <p:sp>
        <p:nvSpPr>
          <p:cNvPr id="289899" name="Text Box 9"/>
          <p:cNvSpPr txBox="1">
            <a:spLocks noChangeArrowheads="1"/>
          </p:cNvSpPr>
          <p:nvPr/>
        </p:nvSpPr>
        <p:spPr bwMode="auto">
          <a:xfrm>
            <a:off x="3995738" y="6338888"/>
            <a:ext cx="4937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-1</a:t>
            </a:r>
          </a:p>
        </p:txBody>
      </p:sp>
      <p:sp>
        <p:nvSpPr>
          <p:cNvPr id="172042" name="Line 10"/>
          <p:cNvSpPr>
            <a:spLocks noChangeShapeType="1"/>
          </p:cNvSpPr>
          <p:nvPr/>
        </p:nvSpPr>
        <p:spPr bwMode="auto">
          <a:xfrm flipV="1">
            <a:off x="3028950" y="2609850"/>
            <a:ext cx="3052763" cy="30226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2043" name="Line 11"/>
          <p:cNvSpPr>
            <a:spLocks noChangeShapeType="1"/>
          </p:cNvSpPr>
          <p:nvPr/>
        </p:nvSpPr>
        <p:spPr bwMode="auto">
          <a:xfrm>
            <a:off x="2987675" y="2565400"/>
            <a:ext cx="3067050" cy="3049588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9902" name="Text Box 12"/>
          <p:cNvSpPr txBox="1">
            <a:spLocks noChangeArrowheads="1"/>
          </p:cNvSpPr>
          <p:nvPr/>
        </p:nvSpPr>
        <p:spPr bwMode="auto">
          <a:xfrm>
            <a:off x="6659563" y="3667125"/>
            <a:ext cx="398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i="1"/>
              <a:t>0</a:t>
            </a:r>
          </a:p>
        </p:txBody>
      </p:sp>
      <p:graphicFrame>
        <p:nvGraphicFramePr>
          <p:cNvPr id="172045" name="Object 74"/>
          <p:cNvGraphicFramePr>
            <a:graphicFrameLocks noChangeAspect="1"/>
          </p:cNvGraphicFramePr>
          <p:nvPr/>
        </p:nvGraphicFramePr>
        <p:xfrm>
          <a:off x="6459538" y="2079625"/>
          <a:ext cx="306387" cy="773113"/>
        </p:xfrm>
        <a:graphic>
          <a:graphicData uri="http://schemas.openxmlformats.org/presentationml/2006/ole">
            <p:oleObj spid="_x0000_s289866" name="Формула" r:id="rId3" imgW="5181600" imgH="13106400" progId="Equation.3">
              <p:embed/>
            </p:oleObj>
          </a:graphicData>
        </a:graphic>
      </p:graphicFrame>
      <p:graphicFrame>
        <p:nvGraphicFramePr>
          <p:cNvPr id="172046" name="Object 75"/>
          <p:cNvGraphicFramePr>
            <a:graphicFrameLocks noChangeAspect="1"/>
          </p:cNvGraphicFramePr>
          <p:nvPr/>
        </p:nvGraphicFramePr>
        <p:xfrm>
          <a:off x="2195513" y="2060575"/>
          <a:ext cx="407987" cy="647700"/>
        </p:xfrm>
        <a:graphic>
          <a:graphicData uri="http://schemas.openxmlformats.org/presentationml/2006/ole">
            <p:oleObj spid="_x0000_s289867" name="Формула" r:id="rId4" imgW="8229600" imgH="13106400" progId="Equation.3">
              <p:embed/>
            </p:oleObj>
          </a:graphicData>
        </a:graphic>
      </p:graphicFrame>
      <p:graphicFrame>
        <p:nvGraphicFramePr>
          <p:cNvPr id="172047" name="Object 76"/>
          <p:cNvGraphicFramePr>
            <a:graphicFrameLocks noChangeAspect="1"/>
          </p:cNvGraphicFramePr>
          <p:nvPr/>
        </p:nvGraphicFramePr>
        <p:xfrm>
          <a:off x="2457450" y="5629275"/>
          <a:ext cx="819150" cy="366713"/>
        </p:xfrm>
        <a:graphic>
          <a:graphicData uri="http://schemas.openxmlformats.org/presentationml/2006/ole">
            <p:oleObj spid="_x0000_s289868" name="Формула" r:id="rId5" imgW="12192000" imgH="5486400" progId="Equation.3">
              <p:embed/>
            </p:oleObj>
          </a:graphicData>
        </a:graphic>
      </p:graphicFrame>
      <p:graphicFrame>
        <p:nvGraphicFramePr>
          <p:cNvPr id="172048" name="Object 77"/>
          <p:cNvGraphicFramePr>
            <a:graphicFrameLocks noChangeAspect="1"/>
          </p:cNvGraphicFramePr>
          <p:nvPr/>
        </p:nvGraphicFramePr>
        <p:xfrm>
          <a:off x="2124075" y="5734050"/>
          <a:ext cx="419100" cy="666750"/>
        </p:xfrm>
        <a:graphic>
          <a:graphicData uri="http://schemas.openxmlformats.org/presentationml/2006/ole">
            <p:oleObj spid="_x0000_s289869" name="Формула" r:id="rId6" imgW="8229600" imgH="13106400" progId="Equation.3">
              <p:embed/>
            </p:oleObj>
          </a:graphicData>
        </a:graphic>
      </p:graphicFrame>
      <p:graphicFrame>
        <p:nvGraphicFramePr>
          <p:cNvPr id="289870" name="Object 78"/>
          <p:cNvGraphicFramePr>
            <a:graphicFrameLocks noChangeAspect="1"/>
          </p:cNvGraphicFramePr>
          <p:nvPr/>
        </p:nvGraphicFramePr>
        <p:xfrm>
          <a:off x="4500563" y="5876925"/>
          <a:ext cx="809625" cy="365125"/>
        </p:xfrm>
        <a:graphic>
          <a:graphicData uri="http://schemas.openxmlformats.org/presentationml/2006/ole">
            <p:oleObj spid="_x0000_s289870" name="Формула" r:id="rId7" imgW="12192000" imgH="5486400" progId="Equation.3">
              <p:embed/>
            </p:oleObj>
          </a:graphicData>
        </a:graphic>
      </p:graphicFrame>
      <p:graphicFrame>
        <p:nvGraphicFramePr>
          <p:cNvPr id="289871" name="Object 79"/>
          <p:cNvGraphicFramePr>
            <a:graphicFrameLocks noChangeAspect="1"/>
          </p:cNvGraphicFramePr>
          <p:nvPr/>
        </p:nvGraphicFramePr>
        <p:xfrm>
          <a:off x="4572000" y="6207125"/>
          <a:ext cx="439738" cy="650875"/>
        </p:xfrm>
        <a:graphic>
          <a:graphicData uri="http://schemas.openxmlformats.org/presentationml/2006/ole">
            <p:oleObj spid="_x0000_s289871" name="Формула" r:id="rId8" imgW="8229600" imgH="12192000" progId="Equation.3">
              <p:embed/>
            </p:oleObj>
          </a:graphicData>
        </a:graphic>
      </p:graphicFrame>
      <p:graphicFrame>
        <p:nvGraphicFramePr>
          <p:cNvPr id="172051" name="Object 80"/>
          <p:cNvGraphicFramePr>
            <a:graphicFrameLocks noChangeAspect="1"/>
          </p:cNvGraphicFramePr>
          <p:nvPr/>
        </p:nvGraphicFramePr>
        <p:xfrm>
          <a:off x="6156325" y="5373688"/>
          <a:ext cx="833438" cy="406400"/>
        </p:xfrm>
        <a:graphic>
          <a:graphicData uri="http://schemas.openxmlformats.org/presentationml/2006/ole">
            <p:oleObj spid="_x0000_s289872" name="Формула" r:id="rId9" imgW="11277600" imgH="5486400" progId="Equation.3">
              <p:embed/>
            </p:oleObj>
          </a:graphicData>
        </a:graphic>
      </p:graphicFrame>
      <p:graphicFrame>
        <p:nvGraphicFramePr>
          <p:cNvPr id="172052" name="Object 81"/>
          <p:cNvGraphicFramePr>
            <a:graphicFrameLocks noChangeAspect="1"/>
          </p:cNvGraphicFramePr>
          <p:nvPr/>
        </p:nvGraphicFramePr>
        <p:xfrm>
          <a:off x="6877050" y="5373688"/>
          <a:ext cx="365125" cy="603250"/>
        </p:xfrm>
        <a:graphic>
          <a:graphicData uri="http://schemas.openxmlformats.org/presentationml/2006/ole">
            <p:oleObj spid="_x0000_s289873" name="Формула" r:id="rId10" imgW="7924800" imgH="13106400" progId="Equation.3">
              <p:embed/>
            </p:oleObj>
          </a:graphicData>
        </a:graphic>
      </p:graphicFrame>
      <p:graphicFrame>
        <p:nvGraphicFramePr>
          <p:cNvPr id="289874" name="Object 82"/>
          <p:cNvGraphicFramePr>
            <a:graphicFrameLocks noChangeAspect="1"/>
          </p:cNvGraphicFramePr>
          <p:nvPr/>
        </p:nvGraphicFramePr>
        <p:xfrm>
          <a:off x="6948488" y="3716338"/>
          <a:ext cx="820737" cy="371475"/>
        </p:xfrm>
        <a:graphic>
          <a:graphicData uri="http://schemas.openxmlformats.org/presentationml/2006/ole">
            <p:oleObj spid="_x0000_s289874" name="Формула" r:id="rId11" imgW="12801600" imgH="5791200" progId="Equation.3">
              <p:embed/>
            </p:oleObj>
          </a:graphicData>
        </a:graphic>
      </p:graphicFrame>
      <p:graphicFrame>
        <p:nvGraphicFramePr>
          <p:cNvPr id="289875" name="Object 83"/>
          <p:cNvGraphicFramePr>
            <a:graphicFrameLocks noChangeAspect="1"/>
          </p:cNvGraphicFramePr>
          <p:nvPr/>
        </p:nvGraphicFramePr>
        <p:xfrm>
          <a:off x="7104063" y="4133850"/>
          <a:ext cx="636587" cy="355600"/>
        </p:xfrm>
        <a:graphic>
          <a:graphicData uri="http://schemas.openxmlformats.org/presentationml/2006/ole">
            <p:oleObj spid="_x0000_s289875" name="Формула" r:id="rId12" imgW="7620000" imgH="4267200" progId="Equation.3">
              <p:embed/>
            </p:oleObj>
          </a:graphicData>
        </a:graphic>
      </p:graphicFrame>
      <p:graphicFrame>
        <p:nvGraphicFramePr>
          <p:cNvPr id="289876" name="Object 84"/>
          <p:cNvGraphicFramePr>
            <a:graphicFrameLocks noChangeAspect="1"/>
          </p:cNvGraphicFramePr>
          <p:nvPr/>
        </p:nvGraphicFramePr>
        <p:xfrm>
          <a:off x="1331913" y="4106863"/>
          <a:ext cx="854075" cy="357187"/>
        </p:xfrm>
        <a:graphic>
          <a:graphicData uri="http://schemas.openxmlformats.org/presentationml/2006/ole">
            <p:oleObj spid="_x0000_s289876" name="Формула" r:id="rId13" imgW="13106400" imgH="5486400" progId="Equation.3">
              <p:embed/>
            </p:oleObj>
          </a:graphicData>
        </a:graphic>
      </p:graphicFrame>
      <p:graphicFrame>
        <p:nvGraphicFramePr>
          <p:cNvPr id="172056" name="Object 85"/>
          <p:cNvGraphicFramePr>
            <a:graphicFrameLocks noChangeAspect="1"/>
          </p:cNvGraphicFramePr>
          <p:nvPr/>
        </p:nvGraphicFramePr>
        <p:xfrm>
          <a:off x="5867400" y="2133600"/>
          <a:ext cx="582613" cy="377825"/>
        </p:xfrm>
        <a:graphic>
          <a:graphicData uri="http://schemas.openxmlformats.org/presentationml/2006/ole">
            <p:oleObj spid="_x0000_s289877" name="Формула" r:id="rId14" imgW="11277600" imgH="7315200" progId="Equation.3">
              <p:embed/>
            </p:oleObj>
          </a:graphicData>
        </a:graphic>
      </p:graphicFrame>
      <p:graphicFrame>
        <p:nvGraphicFramePr>
          <p:cNvPr id="289878" name="Object 86"/>
          <p:cNvGraphicFramePr>
            <a:graphicFrameLocks noChangeAspect="1"/>
          </p:cNvGraphicFramePr>
          <p:nvPr/>
        </p:nvGraphicFramePr>
        <p:xfrm>
          <a:off x="3995738" y="1609725"/>
          <a:ext cx="528637" cy="317500"/>
        </p:xfrm>
        <a:graphic>
          <a:graphicData uri="http://schemas.openxmlformats.org/presentationml/2006/ole">
            <p:oleObj spid="_x0000_s289878" name="Формула" r:id="rId15" imgW="9144000" imgH="5486400" progId="Equation.3">
              <p:embed/>
            </p:oleObj>
          </a:graphicData>
        </a:graphic>
      </p:graphicFrame>
      <p:graphicFrame>
        <p:nvGraphicFramePr>
          <p:cNvPr id="172058" name="Object 87"/>
          <p:cNvGraphicFramePr>
            <a:graphicFrameLocks noChangeAspect="1"/>
          </p:cNvGraphicFramePr>
          <p:nvPr/>
        </p:nvGraphicFramePr>
        <p:xfrm>
          <a:off x="2555875" y="2133600"/>
          <a:ext cx="731838" cy="355600"/>
        </p:xfrm>
        <a:graphic>
          <a:graphicData uri="http://schemas.openxmlformats.org/presentationml/2006/ole">
            <p:oleObj spid="_x0000_s289879" name="Формула" r:id="rId16" imgW="11277600" imgH="5486400" progId="Equation.3">
              <p:embed/>
            </p:oleObj>
          </a:graphicData>
        </a:graphic>
      </p:graphicFrame>
      <p:graphicFrame>
        <p:nvGraphicFramePr>
          <p:cNvPr id="289880" name="Object 88"/>
          <p:cNvGraphicFramePr>
            <a:graphicFrameLocks noChangeAspect="1"/>
          </p:cNvGraphicFramePr>
          <p:nvPr/>
        </p:nvGraphicFramePr>
        <p:xfrm>
          <a:off x="3779838" y="1268413"/>
          <a:ext cx="269875" cy="673100"/>
        </p:xfrm>
        <a:graphic>
          <a:graphicData uri="http://schemas.openxmlformats.org/presentationml/2006/ole">
            <p:oleObj spid="_x0000_s289880" name="Формула" r:id="rId17" imgW="4876800" imgH="12192000" progId="Equation.3">
              <p:embed/>
            </p:oleObj>
          </a:graphicData>
        </a:graphic>
      </p:graphicFrame>
      <p:graphicFrame>
        <p:nvGraphicFramePr>
          <p:cNvPr id="289881" name="Object 89"/>
          <p:cNvGraphicFramePr>
            <a:graphicFrameLocks noChangeAspect="1"/>
          </p:cNvGraphicFramePr>
          <p:nvPr/>
        </p:nvGraphicFramePr>
        <p:xfrm>
          <a:off x="1692275" y="3759200"/>
          <a:ext cx="314325" cy="292100"/>
        </p:xfrm>
        <a:graphic>
          <a:graphicData uri="http://schemas.openxmlformats.org/presentationml/2006/ole">
            <p:oleObj spid="_x0000_s289881" name="Формула" r:id="rId18" imgW="4267200" imgH="3962400" progId="Equation.3">
              <p:embed/>
            </p:oleObj>
          </a:graphicData>
        </a:graphic>
      </p:graphicFrame>
      <p:sp>
        <p:nvSpPr>
          <p:cNvPr id="172061" name="Line 29"/>
          <p:cNvSpPr>
            <a:spLocks noChangeShapeType="1"/>
          </p:cNvSpPr>
          <p:nvPr/>
        </p:nvSpPr>
        <p:spPr bwMode="auto">
          <a:xfrm flipH="1">
            <a:off x="2987675" y="2565400"/>
            <a:ext cx="3063875" cy="3175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2062" name="Line 30"/>
          <p:cNvSpPr>
            <a:spLocks noChangeShapeType="1"/>
          </p:cNvSpPr>
          <p:nvPr/>
        </p:nvSpPr>
        <p:spPr bwMode="auto">
          <a:xfrm flipV="1">
            <a:off x="3022600" y="5648325"/>
            <a:ext cx="2998788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2063" name="Line 31"/>
          <p:cNvSpPr>
            <a:spLocks noChangeShapeType="1"/>
          </p:cNvSpPr>
          <p:nvPr/>
        </p:nvSpPr>
        <p:spPr bwMode="auto">
          <a:xfrm flipH="1">
            <a:off x="2984500" y="2581275"/>
            <a:ext cx="14288" cy="3094038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9906" name="Line 32"/>
          <p:cNvSpPr>
            <a:spLocks noChangeShapeType="1"/>
          </p:cNvSpPr>
          <p:nvPr/>
        </p:nvSpPr>
        <p:spPr bwMode="auto">
          <a:xfrm flipH="1">
            <a:off x="5594350" y="2286000"/>
            <a:ext cx="26988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2065" name="Line 33"/>
          <p:cNvSpPr>
            <a:spLocks noChangeShapeType="1"/>
          </p:cNvSpPr>
          <p:nvPr/>
        </p:nvSpPr>
        <p:spPr bwMode="auto">
          <a:xfrm flipH="1">
            <a:off x="6064250" y="2608263"/>
            <a:ext cx="14288" cy="306705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172066" name="Object 90"/>
          <p:cNvGraphicFramePr>
            <a:graphicFrameLocks noChangeAspect="1"/>
          </p:cNvGraphicFramePr>
          <p:nvPr/>
        </p:nvGraphicFramePr>
        <p:xfrm>
          <a:off x="4165600" y="2205038"/>
          <a:ext cx="311150" cy="504825"/>
        </p:xfrm>
        <a:graphic>
          <a:graphicData uri="http://schemas.openxmlformats.org/presentationml/2006/ole">
            <p:oleObj spid="_x0000_s289882" name="Формула" r:id="rId19" imgW="6400800" imgH="10363200" progId="Equation.3">
              <p:embed/>
            </p:oleObj>
          </a:graphicData>
        </a:graphic>
      </p:graphicFrame>
      <p:graphicFrame>
        <p:nvGraphicFramePr>
          <p:cNvPr id="172067" name="Object 91"/>
          <p:cNvGraphicFramePr>
            <a:graphicFrameLocks noChangeAspect="1"/>
          </p:cNvGraphicFramePr>
          <p:nvPr/>
        </p:nvGraphicFramePr>
        <p:xfrm>
          <a:off x="3059113" y="4149725"/>
          <a:ext cx="433387" cy="508000"/>
        </p:xfrm>
        <a:graphic>
          <a:graphicData uri="http://schemas.openxmlformats.org/presentationml/2006/ole">
            <p:oleObj spid="_x0000_s289883" name="Формула" r:id="rId20" imgW="8839200" imgH="10363200" progId="Equation.3">
              <p:embed/>
            </p:oleObj>
          </a:graphicData>
        </a:graphic>
      </p:graphicFrame>
      <p:graphicFrame>
        <p:nvGraphicFramePr>
          <p:cNvPr id="172068" name="Object 92"/>
          <p:cNvGraphicFramePr>
            <a:graphicFrameLocks noChangeAspect="1"/>
          </p:cNvGraphicFramePr>
          <p:nvPr/>
        </p:nvGraphicFramePr>
        <p:xfrm>
          <a:off x="5711825" y="4114800"/>
          <a:ext cx="331788" cy="538163"/>
        </p:xfrm>
        <a:graphic>
          <a:graphicData uri="http://schemas.openxmlformats.org/presentationml/2006/ole">
            <p:oleObj spid="_x0000_s289884" name="Формула" r:id="rId21" imgW="266469" imgH="431425" progId="Equation.3">
              <p:embed/>
            </p:oleObj>
          </a:graphicData>
        </a:graphic>
      </p:graphicFrame>
      <p:graphicFrame>
        <p:nvGraphicFramePr>
          <p:cNvPr id="172069" name="Object 93"/>
          <p:cNvGraphicFramePr>
            <a:graphicFrameLocks noChangeAspect="1"/>
          </p:cNvGraphicFramePr>
          <p:nvPr/>
        </p:nvGraphicFramePr>
        <p:xfrm>
          <a:off x="4030663" y="5157788"/>
          <a:ext cx="465137" cy="546100"/>
        </p:xfrm>
        <a:graphic>
          <a:graphicData uri="http://schemas.openxmlformats.org/presentationml/2006/ole">
            <p:oleObj spid="_x0000_s289885" name="Формула" r:id="rId22" imgW="8839200" imgH="10363200" progId="Equation.3">
              <p:embed/>
            </p:oleObj>
          </a:graphicData>
        </a:graphic>
      </p:graphicFrame>
      <p:graphicFrame>
        <p:nvGraphicFramePr>
          <p:cNvPr id="172070" name="Object 94"/>
          <p:cNvGraphicFramePr>
            <a:graphicFrameLocks noChangeAspect="1"/>
          </p:cNvGraphicFramePr>
          <p:nvPr/>
        </p:nvGraphicFramePr>
        <p:xfrm>
          <a:off x="179388" y="4797425"/>
          <a:ext cx="2881312" cy="712788"/>
        </p:xfrm>
        <a:graphic>
          <a:graphicData uri="http://schemas.openxmlformats.org/presentationml/2006/ole">
            <p:oleObj spid="_x0000_s289886" name="Формула" r:id="rId23" imgW="51816000" imgH="12801600" progId="Equation.3">
              <p:embed/>
            </p:oleObj>
          </a:graphicData>
        </a:graphic>
      </p:graphicFrame>
      <p:graphicFrame>
        <p:nvGraphicFramePr>
          <p:cNvPr id="172071" name="Object 95"/>
          <p:cNvGraphicFramePr>
            <a:graphicFrameLocks noChangeAspect="1"/>
          </p:cNvGraphicFramePr>
          <p:nvPr/>
        </p:nvGraphicFramePr>
        <p:xfrm>
          <a:off x="250825" y="5661025"/>
          <a:ext cx="3384550" cy="738188"/>
        </p:xfrm>
        <a:graphic>
          <a:graphicData uri="http://schemas.openxmlformats.org/presentationml/2006/ole">
            <p:oleObj spid="_x0000_s289887" name="Формула" r:id="rId24" imgW="58826400" imgH="12801600" progId="Equation.3">
              <p:embed/>
            </p:oleObj>
          </a:graphicData>
        </a:graphic>
      </p:graphicFrame>
      <p:sp>
        <p:nvSpPr>
          <p:cNvPr id="172072" name="Line 40"/>
          <p:cNvSpPr>
            <a:spLocks noChangeShapeType="1"/>
          </p:cNvSpPr>
          <p:nvPr/>
        </p:nvSpPr>
        <p:spPr bwMode="auto">
          <a:xfrm>
            <a:off x="463550" y="1930400"/>
            <a:ext cx="8462963" cy="14288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72073" name="Line 41"/>
          <p:cNvSpPr>
            <a:spLocks noChangeShapeType="1"/>
          </p:cNvSpPr>
          <p:nvPr/>
        </p:nvSpPr>
        <p:spPr bwMode="auto">
          <a:xfrm flipV="1">
            <a:off x="6704013" y="392113"/>
            <a:ext cx="30162" cy="6226175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72074" name="Line 42"/>
          <p:cNvSpPr>
            <a:spLocks noChangeShapeType="1"/>
          </p:cNvSpPr>
          <p:nvPr/>
        </p:nvSpPr>
        <p:spPr bwMode="auto">
          <a:xfrm flipV="1">
            <a:off x="6067425" y="1930400"/>
            <a:ext cx="652463" cy="696913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2075" name="Line 43"/>
          <p:cNvSpPr>
            <a:spLocks noChangeShapeType="1"/>
          </p:cNvSpPr>
          <p:nvPr/>
        </p:nvSpPr>
        <p:spPr bwMode="auto">
          <a:xfrm flipV="1">
            <a:off x="4572000" y="6237288"/>
            <a:ext cx="2147888" cy="428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9912" name="Line 44"/>
          <p:cNvSpPr>
            <a:spLocks noChangeShapeType="1"/>
          </p:cNvSpPr>
          <p:nvPr/>
        </p:nvSpPr>
        <p:spPr bwMode="auto">
          <a:xfrm>
            <a:off x="6575425" y="29464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2077" name="Line 45"/>
          <p:cNvSpPr>
            <a:spLocks noChangeShapeType="1"/>
          </p:cNvSpPr>
          <p:nvPr/>
        </p:nvSpPr>
        <p:spPr bwMode="auto">
          <a:xfrm flipH="1" flipV="1">
            <a:off x="2293938" y="1930400"/>
            <a:ext cx="709612" cy="66675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2078" name="Line 46"/>
          <p:cNvSpPr>
            <a:spLocks noChangeShapeType="1"/>
          </p:cNvSpPr>
          <p:nvPr/>
        </p:nvSpPr>
        <p:spPr bwMode="auto">
          <a:xfrm>
            <a:off x="6067425" y="5646738"/>
            <a:ext cx="609600" cy="6096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2079" name="Text Box 47"/>
          <p:cNvSpPr txBox="1">
            <a:spLocks noChangeArrowheads="1"/>
          </p:cNvSpPr>
          <p:nvPr/>
        </p:nvSpPr>
        <p:spPr bwMode="auto">
          <a:xfrm>
            <a:off x="6672263" y="1495425"/>
            <a:ext cx="358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1</a:t>
            </a:r>
          </a:p>
        </p:txBody>
      </p:sp>
      <p:sp>
        <p:nvSpPr>
          <p:cNvPr id="172080" name="Text Box 48"/>
          <p:cNvSpPr txBox="1">
            <a:spLocks noChangeArrowheads="1"/>
          </p:cNvSpPr>
          <p:nvPr/>
        </p:nvSpPr>
        <p:spPr bwMode="auto">
          <a:xfrm>
            <a:off x="6659563" y="5949950"/>
            <a:ext cx="493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-1</a:t>
            </a:r>
          </a:p>
        </p:txBody>
      </p:sp>
      <p:sp>
        <p:nvSpPr>
          <p:cNvPr id="172083" name="Line 51"/>
          <p:cNvSpPr>
            <a:spLocks noChangeShapeType="1"/>
          </p:cNvSpPr>
          <p:nvPr/>
        </p:nvSpPr>
        <p:spPr bwMode="auto">
          <a:xfrm flipH="1" flipV="1">
            <a:off x="2308225" y="1930400"/>
            <a:ext cx="14288" cy="21764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2084" name="Text Box 52"/>
          <p:cNvSpPr txBox="1">
            <a:spLocks noChangeArrowheads="1"/>
          </p:cNvSpPr>
          <p:nvPr/>
        </p:nvSpPr>
        <p:spPr bwMode="auto">
          <a:xfrm>
            <a:off x="2087563" y="1481138"/>
            <a:ext cx="4937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/>
              <a:t>-1</a:t>
            </a:r>
          </a:p>
        </p:txBody>
      </p:sp>
      <p:graphicFrame>
        <p:nvGraphicFramePr>
          <p:cNvPr id="172085" name="Object 96"/>
          <p:cNvGraphicFramePr>
            <a:graphicFrameLocks noChangeAspect="1"/>
          </p:cNvGraphicFramePr>
          <p:nvPr/>
        </p:nvGraphicFramePr>
        <p:xfrm>
          <a:off x="8162925" y="1974850"/>
          <a:ext cx="908050" cy="398463"/>
        </p:xfrm>
        <a:graphic>
          <a:graphicData uri="http://schemas.openxmlformats.org/presentationml/2006/ole">
            <p:oleObj spid="_x0000_s289888" name="Формула" r:id="rId25" imgW="785520" imgH="339840" progId="Equation.3">
              <p:embed/>
            </p:oleObj>
          </a:graphicData>
        </a:graphic>
      </p:graphicFrame>
      <p:graphicFrame>
        <p:nvGraphicFramePr>
          <p:cNvPr id="172087" name="Object 97"/>
          <p:cNvGraphicFramePr>
            <a:graphicFrameLocks noChangeAspect="1"/>
          </p:cNvGraphicFramePr>
          <p:nvPr/>
        </p:nvGraphicFramePr>
        <p:xfrm>
          <a:off x="6038850" y="449263"/>
          <a:ext cx="752475" cy="422275"/>
        </p:xfrm>
        <a:graphic>
          <a:graphicData uri="http://schemas.openxmlformats.org/presentationml/2006/ole">
            <p:oleObj spid="_x0000_s289889" name="Формула" r:id="rId26" imgW="609480" imgH="3398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2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2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72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2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2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7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7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7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7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7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7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7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7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7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-0.00371 L 0.00573 -0.19977 L 0.25573 -0.00371 L 0.00573 -0.00371 Z " pathEditMode="relative" rAng="0" ptsTypes="FFFF">
                                      <p:cBhvr>
                                        <p:cTn id="78" dur="10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9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7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0324 L 0.24966 0.00324 L 0.24966 0.33611 L -0.00034 0.33611 L -0.00034 0.00324 Z " pathEditMode="relative" rAng="0" ptsTypes="FFFFF">
                                      <p:cBhvr>
                                        <p:cTn id="87" dur="10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66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7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0.25 -2.59259E-6 L 0.25 0.33287 L -1.38889E-6 0.33287 L -1.38889E-6 -2.59259E-6 Z " pathEditMode="relative" rAng="0" ptsTypes="FFFFF">
                                      <p:cBhvr>
                                        <p:cTn id="89" dur="1000" fill="hold"/>
                                        <p:tgtEl>
                                          <p:spTgt spid="1720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7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7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7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7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7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7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7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7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7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7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"/>
                            </p:stCondLst>
                            <p:childTnLst>
                              <p:par>
                                <p:cTn id="1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17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17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42" grpId="0" animBg="1"/>
      <p:bldP spid="172043" grpId="0" animBg="1"/>
      <p:bldP spid="172061" grpId="0" animBg="1"/>
      <p:bldP spid="172061" grpId="1" animBg="1"/>
      <p:bldP spid="172062" grpId="0" animBg="1"/>
      <p:bldP spid="172063" grpId="0" animBg="1"/>
      <p:bldP spid="172063" grpId="1" animBg="1"/>
      <p:bldP spid="172065" grpId="0" animBg="1"/>
      <p:bldP spid="172065" grpId="1" animBg="1"/>
      <p:bldP spid="172072" grpId="0" animBg="1"/>
      <p:bldP spid="172073" grpId="0" animBg="1"/>
      <p:bldP spid="172074" grpId="0" animBg="1"/>
      <p:bldP spid="172075" grpId="0" animBg="1"/>
      <p:bldP spid="172077" grpId="0" animBg="1"/>
      <p:bldP spid="172078" grpId="0" animBg="1"/>
      <p:bldP spid="172079" grpId="0"/>
      <p:bldP spid="172080" grpId="0"/>
      <p:bldP spid="172083" grpId="0" animBg="1"/>
      <p:bldP spid="17208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45" name="TextBox 2"/>
          <p:cNvSpPr txBox="1">
            <a:spLocks noChangeArrowheads="1"/>
          </p:cNvSpPr>
          <p:nvPr/>
        </p:nvSpPr>
        <p:spPr bwMode="auto">
          <a:xfrm>
            <a:off x="323850" y="260350"/>
            <a:ext cx="32797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800"/>
              <a:t>Вычислить:</a:t>
            </a:r>
          </a:p>
        </p:txBody>
      </p:sp>
      <p:graphicFrame>
        <p:nvGraphicFramePr>
          <p:cNvPr id="308239" name="Object 15"/>
          <p:cNvGraphicFramePr>
            <a:graphicFrameLocks noChangeAspect="1"/>
          </p:cNvGraphicFramePr>
          <p:nvPr/>
        </p:nvGraphicFramePr>
        <p:xfrm>
          <a:off x="539750" y="1268413"/>
          <a:ext cx="2711450" cy="989012"/>
        </p:xfrm>
        <a:graphic>
          <a:graphicData uri="http://schemas.openxmlformats.org/presentationml/2006/ole">
            <p:oleObj spid="_x0000_s308239" name="Формула" r:id="rId3" imgW="25908000" imgH="9448800" progId="Equation.3">
              <p:embed/>
            </p:oleObj>
          </a:graphicData>
        </a:graphic>
      </p:graphicFrame>
      <p:grpSp>
        <p:nvGrpSpPr>
          <p:cNvPr id="308246" name="Group 26"/>
          <p:cNvGrpSpPr>
            <a:grpSpLocks/>
          </p:cNvGrpSpPr>
          <p:nvPr/>
        </p:nvGrpSpPr>
        <p:grpSpPr bwMode="auto">
          <a:xfrm>
            <a:off x="5830888" y="260350"/>
            <a:ext cx="3313112" cy="2566988"/>
            <a:chOff x="0" y="0"/>
            <a:chExt cx="5602" cy="4320"/>
          </a:xfrm>
        </p:grpSpPr>
        <p:sp>
          <p:nvSpPr>
            <p:cNvPr id="308250" name="Oval 27"/>
            <p:cNvSpPr>
              <a:spLocks noChangeArrowheads="1"/>
            </p:cNvSpPr>
            <p:nvPr/>
          </p:nvSpPr>
          <p:spPr bwMode="auto">
            <a:xfrm>
              <a:off x="1094" y="346"/>
              <a:ext cx="3600" cy="36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>
                <a:solidFill>
                  <a:schemeClr val="accent2"/>
                </a:solidFill>
                <a:latin typeface="Georgia" pitchFamily="18" charset="0"/>
              </a:endParaRPr>
            </a:p>
          </p:txBody>
        </p:sp>
        <p:sp>
          <p:nvSpPr>
            <p:cNvPr id="308251" name="Line 32"/>
            <p:cNvSpPr>
              <a:spLocks noChangeShapeType="1"/>
            </p:cNvSpPr>
            <p:nvPr/>
          </p:nvSpPr>
          <p:spPr bwMode="auto">
            <a:xfrm flipV="1">
              <a:off x="2880" y="0"/>
              <a:ext cx="0" cy="4320"/>
            </a:xfrm>
            <a:prstGeom prst="line">
              <a:avLst/>
            </a:prstGeom>
            <a:noFill/>
            <a:ln w="38100">
              <a:solidFill>
                <a:srgbClr val="0033CC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8252" name="Line 33"/>
            <p:cNvSpPr>
              <a:spLocks noChangeShapeType="1"/>
            </p:cNvSpPr>
            <p:nvPr/>
          </p:nvSpPr>
          <p:spPr bwMode="auto">
            <a:xfrm>
              <a:off x="0" y="2160"/>
              <a:ext cx="5602" cy="0"/>
            </a:xfrm>
            <a:prstGeom prst="line">
              <a:avLst/>
            </a:prstGeom>
            <a:noFill/>
            <a:ln w="38100">
              <a:solidFill>
                <a:srgbClr val="F4391A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203575" y="1484313"/>
            <a:ext cx="116681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/>
              <a:t>0-0=0</a:t>
            </a:r>
            <a:endParaRPr lang="ru-RU" sz="3200"/>
          </a:p>
        </p:txBody>
      </p:sp>
      <p:graphicFrame>
        <p:nvGraphicFramePr>
          <p:cNvPr id="308240" name="Object 16"/>
          <p:cNvGraphicFramePr>
            <a:graphicFrameLocks noChangeAspect="1"/>
          </p:cNvGraphicFramePr>
          <p:nvPr/>
        </p:nvGraphicFramePr>
        <p:xfrm>
          <a:off x="468313" y="2708275"/>
          <a:ext cx="3386137" cy="522288"/>
        </p:xfrm>
        <a:graphic>
          <a:graphicData uri="http://schemas.openxmlformats.org/presentationml/2006/ole">
            <p:oleObj spid="_x0000_s308240" name="Формула" r:id="rId4" imgW="27736800" imgH="4267200" progId="Equation.3">
              <p:embed/>
            </p:oleObj>
          </a:graphicData>
        </a:graphic>
      </p:graphicFrame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851275" y="2636838"/>
            <a:ext cx="1262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/>
              <a:t>0+1=1</a:t>
            </a:r>
            <a:endParaRPr lang="ru-RU" sz="3200"/>
          </a:p>
        </p:txBody>
      </p:sp>
      <p:graphicFrame>
        <p:nvGraphicFramePr>
          <p:cNvPr id="308241" name="Object 17"/>
          <p:cNvGraphicFramePr>
            <a:graphicFrameLocks noChangeAspect="1"/>
          </p:cNvGraphicFramePr>
          <p:nvPr/>
        </p:nvGraphicFramePr>
        <p:xfrm>
          <a:off x="468313" y="3644900"/>
          <a:ext cx="2879725" cy="611188"/>
        </p:xfrm>
        <a:graphic>
          <a:graphicData uri="http://schemas.openxmlformats.org/presentationml/2006/ole">
            <p:oleObj spid="_x0000_s308241" name="Формула" r:id="rId5" imgW="20116800" imgH="4267200" progId="Equation.3">
              <p:embed/>
            </p:oleObj>
          </a:graphicData>
        </a:graphic>
      </p:graphicFrame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419475" y="3500438"/>
            <a:ext cx="126206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/>
              <a:t>0+0=0</a:t>
            </a:r>
            <a:endParaRPr lang="ru-RU" sz="3200"/>
          </a:p>
        </p:txBody>
      </p:sp>
      <p:graphicFrame>
        <p:nvGraphicFramePr>
          <p:cNvPr id="308242" name="Object 18"/>
          <p:cNvGraphicFramePr>
            <a:graphicFrameLocks noChangeAspect="1"/>
          </p:cNvGraphicFramePr>
          <p:nvPr/>
        </p:nvGraphicFramePr>
        <p:xfrm>
          <a:off x="395288" y="4437063"/>
          <a:ext cx="3895725" cy="914400"/>
        </p:xfrm>
        <a:graphic>
          <a:graphicData uri="http://schemas.openxmlformats.org/presentationml/2006/ole">
            <p:oleObj spid="_x0000_s308242" name="Формула" r:id="rId6" imgW="40233600" imgH="9448800" progId="Equation.3">
              <p:embed/>
            </p:oleObj>
          </a:graphicData>
        </a:graphic>
      </p:graphicFrame>
      <p:graphicFrame>
        <p:nvGraphicFramePr>
          <p:cNvPr id="15" name="Object 19"/>
          <p:cNvGraphicFramePr>
            <a:graphicFrameLocks noChangeAspect="1"/>
          </p:cNvGraphicFramePr>
          <p:nvPr/>
        </p:nvGraphicFramePr>
        <p:xfrm>
          <a:off x="4356100" y="4365625"/>
          <a:ext cx="2744788" cy="863600"/>
        </p:xfrm>
        <a:graphic>
          <a:graphicData uri="http://schemas.openxmlformats.org/presentationml/2006/ole">
            <p:oleObj spid="_x0000_s308243" name="Формула" r:id="rId7" imgW="32918400" imgH="10363200" progId="Equation.3">
              <p:embed/>
            </p:oleObj>
          </a:graphicData>
        </a:graphic>
      </p:graphicFrame>
      <p:graphicFrame>
        <p:nvGraphicFramePr>
          <p:cNvPr id="16" name="Object 20"/>
          <p:cNvGraphicFramePr>
            <a:graphicFrameLocks noChangeAspect="1"/>
          </p:cNvGraphicFramePr>
          <p:nvPr/>
        </p:nvGraphicFramePr>
        <p:xfrm>
          <a:off x="2330450" y="5445125"/>
          <a:ext cx="2109788" cy="962025"/>
        </p:xfrm>
        <a:graphic>
          <a:graphicData uri="http://schemas.openxmlformats.org/presentationml/2006/ole">
            <p:oleObj spid="_x0000_s308244" name="Формула" r:id="rId8" imgW="20726400" imgH="9448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61474" name="Picture 2" descr="Картинки по запросу таблица синусов и косинус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0963" y="1341438"/>
            <a:ext cx="9224963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1145</TotalTime>
  <Words>624</Words>
  <Application>Microsoft Office PowerPoint</Application>
  <PresentationFormat>Экран (4:3)</PresentationFormat>
  <Paragraphs>271</Paragraphs>
  <Slides>27</Slides>
  <Notes>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Times New Roman</vt:lpstr>
      <vt:lpstr>Arial</vt:lpstr>
      <vt:lpstr>Calibri</vt:lpstr>
      <vt:lpstr>Georgia</vt:lpstr>
      <vt:lpstr>Оформление по умолчанию</vt:lpstr>
      <vt:lpstr>Формула</vt:lpstr>
      <vt:lpstr>GraphC</vt:lpstr>
      <vt:lpstr>Слайд 1</vt:lpstr>
      <vt:lpstr>Определите число, соответствующее точкам единичной окружности</vt:lpstr>
      <vt:lpstr>Укажите декартовы координаты этих точек</vt:lpstr>
      <vt:lpstr>Запишем соответствующие равенства</vt:lpstr>
      <vt:lpstr>Выполните аналогичные задания</vt:lpstr>
      <vt:lpstr>Проверка</vt:lpstr>
      <vt:lpstr>M(    ) = M(   ,    )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Company>Малая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 уроку</dc:title>
  <dc:subject>Алгебра и начала анализа 10 класс</dc:subject>
  <dc:creator>Малая Елена Васильевна</dc:creator>
  <cp:lastModifiedBy>Учитель</cp:lastModifiedBy>
  <cp:revision>130</cp:revision>
  <dcterms:created xsi:type="dcterms:W3CDTF">2012-08-12T16:04:58Z</dcterms:created>
  <dcterms:modified xsi:type="dcterms:W3CDTF">2021-01-30T07:17:59Z</dcterms:modified>
</cp:coreProperties>
</file>