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4" r:id="rId4"/>
    <p:sldId id="257" r:id="rId5"/>
    <p:sldId id="258" r:id="rId6"/>
    <p:sldId id="259" r:id="rId7"/>
    <p:sldId id="260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6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980728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На рисунке представлен график зависимости пути от времени. Определите по графику скорость движения велосипедиста в интервале от момента времени 1 с до момента времени 3 с после начала движения. (Ответ дайте в метрах в секунду.)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212976"/>
            <a:ext cx="4705300" cy="2737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1518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6840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Точечное тело начинает прямолинейное движение вдоль оси OX. На рисунке показана зависимость координаты x этого тела от времени t. Определите проекцию скорости этого тела на ось OX в интервале времени от 6 до 10 секунд.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81300"/>
            <a:ext cx="4026743" cy="3650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845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48680"/>
            <a:ext cx="6408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	На рисунке изображены графики движения трех тел. Изучив рисунок, для каждого тела определите:  а) начальную координату;  б) скорость;  в) направление движения;  г) запишите уравнение координаты. </a:t>
            </a:r>
          </a:p>
        </p:txBody>
      </p:sp>
      <p:pic>
        <p:nvPicPr>
          <p:cNvPr id="3" name="Рисунок 2" descr="https://uchitel.pro/wp-content/uploads/2018/10/2018-10-06_18-04-1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71064"/>
            <a:ext cx="5342135" cy="39222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699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Точечное </a:t>
            </a:r>
            <a:r>
              <a:rPr lang="ru-RU" sz="2400" dirty="0"/>
              <a:t>тело начинает прямолинейное движение вдоль оси OX. На рисунке показана зависимость координаты x этого тела от времени t. Определите проекцию скорости этого тела на ось OX в интервале времени от 4 до 6 секунд.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81299"/>
            <a:ext cx="3522687" cy="319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808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15107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Из двух городов навстречу друг другу с постоянной скоростью движутся два автомобиля. На графике показано изменение расстояния между автомобилями с течением времени. Каков модуль скорости первого автомобиля в системе отсчёта, связанной со вторым автомобилем? Ответ приведите в м/с.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19549"/>
            <a:ext cx="4032448" cy="2092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022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6470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рисунке представлен график движения автобуса из пункта A в пункт Б и обратно.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601" y="1556792"/>
            <a:ext cx="3742329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437112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Пункт </a:t>
            </a:r>
            <a:r>
              <a:rPr lang="ru-RU" dirty="0"/>
              <a:t>A находится в точке  а пункт Б — в точке  Чему равна максимальная скорость автобуса на всем пути следования туда и обратно? (Ответ дайте в километрах в час.)</a:t>
            </a:r>
          </a:p>
        </p:txBody>
      </p:sp>
    </p:spTree>
    <p:extLst>
      <p:ext uri="{BB962C8B-B14F-4D97-AF65-F5344CB8AC3E}">
        <p14:creationId xmlns:p14="http://schemas.microsoft.com/office/powerpoint/2010/main" val="295095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57423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Тело движется прямолинейно вдоль оси x. На графике представлена зависимость координаты тела от времени. В какой момент времени модуль перемещения относительно исходной точки имел максимальное значение? (Ответ дайте в секундах.)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57474"/>
            <a:ext cx="6152391" cy="2643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396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ege.sdamgia.ru/formula/svg/6c/6c5a801918351ad554cb653a41a2606b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ege.sdamgia.ru/formula/svg/6c/6c5a801918351ad554cb653a41a2606b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ege.sdamgia.ru/formula/svg/6c/6c5a801918351ad554cb653a41a2606b.sv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https://ege.sdamgia.ru/formula/svg/6c/6c5a801918351ad554cb653a41a2606b.sv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836712"/>
            <a:ext cx="80168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Движение двух велосипедистов задано уравнениями  </a:t>
            </a:r>
            <a:r>
              <a:rPr lang="ru-RU" dirty="0" smtClean="0"/>
              <a:t>                 и  </a:t>
            </a:r>
          </a:p>
          <a:p>
            <a:r>
              <a:rPr lang="ru-RU" dirty="0" smtClean="0"/>
              <a:t>Найдите </a:t>
            </a:r>
            <a:r>
              <a:rPr lang="ru-RU" dirty="0"/>
              <a:t>координату x места встречи велосипедистов. Велосипедисты двигаются вдоль одной прямой. (Ответ дайте в метрах.)</a:t>
            </a:r>
          </a:p>
        </p:txBody>
      </p:sp>
      <p:pic>
        <p:nvPicPr>
          <p:cNvPr id="7181" name="Picture 13" descr="https://ege.sdamgia.ru/formula/6c/6c5a801918351ad554cb653a41a2606b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80728"/>
            <a:ext cx="838200" cy="18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https://ege.sdamgia.ru/formula/78/78f0d94ad9d9c4baf7c81f4e9493b982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968313"/>
            <a:ext cx="1362075" cy="18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275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340768"/>
            <a:ext cx="64807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Тела 1 и 2 двигаются вдоль оси x. На рисунке изображены графики зависимости координат движущихся тел 1 и 2 от времени t. Чему равен модуль скорости 1 относительно тела 2? (Ответ дайте в метрах в секунду.)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24944"/>
            <a:ext cx="4354544" cy="2992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4774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268760"/>
            <a:ext cx="74168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Когда моя любимая лошадь подворачивает ногу, я обычно взваливаю лошадь на себя, и мы продолжаем движение, но медленнее: когда я вверху, наша скорость v1 = 120 км/ч, а когда я внизу, v2 = 30 км/ч. Чему равна наша средняя скорость, если: а) я еду полпути, а потом несу лошадь? б) я еду половину времени, а потом несу лошадь?</a:t>
            </a:r>
          </a:p>
        </p:txBody>
      </p:sp>
    </p:spTree>
    <p:extLst>
      <p:ext uri="{BB962C8B-B14F-4D97-AF65-F5344CB8AC3E}">
        <p14:creationId xmlns:p14="http://schemas.microsoft.com/office/powerpoint/2010/main" val="18378411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382</Words>
  <Application>Microsoft Office PowerPoint</Application>
  <PresentationFormat>Экран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Zhendoss</dc:creator>
  <cp:lastModifiedBy>Zhendoss</cp:lastModifiedBy>
  <cp:revision>7</cp:revision>
  <dcterms:created xsi:type="dcterms:W3CDTF">2019-09-25T18:38:00Z</dcterms:created>
  <dcterms:modified xsi:type="dcterms:W3CDTF">2020-09-07T19:23:05Z</dcterms:modified>
</cp:coreProperties>
</file>