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70" r:id="rId8"/>
    <p:sldId id="26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71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369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01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0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24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57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787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134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657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71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435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2FE30-9A1F-4740-B5E7-42771EC731A7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703B7-6652-41DD-B608-C1F5B757D0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992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Изменчивость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379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Изменчивость – это способность организма изменять свои признаки. Изменчивость зависит от генотипа и воздействия окружающей среды.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Значение изменчивости: приспособление организма к условиям существования.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8059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27961"/>
            <a:ext cx="10515600" cy="554900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Признаки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97446" y="1883884"/>
            <a:ext cx="2875402" cy="439573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Качественные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Не поддаются </a:t>
            </a:r>
            <a:r>
              <a:rPr lang="ru-RU" sz="2800" dirty="0">
                <a:solidFill>
                  <a:schemeClr val="tx1"/>
                </a:solidFill>
              </a:rPr>
              <a:t>измерению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Примеры: форма плодов и семян, окраска цветков, шерсти животных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820140" y="1781233"/>
            <a:ext cx="3174694" cy="439573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Количественные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Поддаются измерению</a:t>
            </a:r>
            <a:endParaRPr lang="ru-RU" sz="2800" dirty="0">
              <a:solidFill>
                <a:schemeClr val="tx1"/>
              </a:solidFill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Примеры: высота стебля, размеры листьев, яйценоскость, надои молока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853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149" y="143219"/>
            <a:ext cx="10515600" cy="613639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Изменчивость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31344" y="727113"/>
            <a:ext cx="2864385" cy="570673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Прерывистая (дискретная)</a:t>
            </a:r>
          </a:p>
          <a:p>
            <a:pPr algn="ctr"/>
            <a:endParaRPr lang="ru-RU" sz="2800" b="1" u="sng" dirty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Можно чётко выделить определённые группы особей, изменчивость носит прерывистый характер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Пример: </a:t>
            </a:r>
            <a:r>
              <a:rPr lang="ru-RU" sz="2400" dirty="0" smtClean="0">
                <a:solidFill>
                  <a:schemeClr val="tx1"/>
                </a:solidFill>
              </a:rPr>
              <a:t>жёлтая и зелёная окраска семян гороха</a:t>
            </a:r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58280" y="495759"/>
            <a:ext cx="2734019" cy="57838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Непрерывная</a:t>
            </a:r>
          </a:p>
          <a:p>
            <a:pPr algn="ctr"/>
            <a:endParaRPr lang="ru-RU" sz="2800" b="1" u="sng" dirty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У отдельных особей отсутствуют чёткие границы между признаками.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Пример: величина листьев одного растения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0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93214"/>
            <a:ext cx="10515600" cy="538374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Вариационный ряд – ряд изменчивости признака, который образован отдельными значениями вариант, расположенных в порядке увеличения или уменьшения выраженности признака.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Варианта – каждое число в ряду.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208" y="3097862"/>
            <a:ext cx="7629525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22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73725"/>
            <a:ext cx="10515600" cy="57032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Среднее значение признака определяется по формуле: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771" y="1027906"/>
            <a:ext cx="7915275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70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70367" y="1602553"/>
            <a:ext cx="6921633" cy="49318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51" y="2005872"/>
            <a:ext cx="4807658" cy="320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889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49995"/>
            <a:ext cx="10515600" cy="612537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Норма реакции – это предел изменчивости признака, который обусловлен генотипом.</a:t>
            </a:r>
          </a:p>
          <a:p>
            <a:pPr marL="0" indent="0" algn="ctr">
              <a:buNone/>
            </a:pPr>
            <a:r>
              <a:rPr lang="ru-RU" dirty="0" smtClean="0"/>
              <a:t>Норма реакции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Чем шире норма реакции, тем более адаптирован признак к условиям среды.</a:t>
            </a: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2947" y="1817783"/>
            <a:ext cx="4251593" cy="378980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Широкая – большой диапазон изменчивости признака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</a:rPr>
              <a:t>Характерна для </a:t>
            </a:r>
            <a:r>
              <a:rPr lang="ru-RU" sz="2000" dirty="0" smtClean="0">
                <a:solidFill>
                  <a:schemeClr val="tx1"/>
                </a:solidFill>
              </a:rPr>
              <a:t>количественных </a:t>
            </a:r>
            <a:r>
              <a:rPr lang="ru-RU" sz="2000" dirty="0">
                <a:solidFill>
                  <a:schemeClr val="tx1"/>
                </a:solidFill>
              </a:rPr>
              <a:t>признаков.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Примеры: масса тела и цвет волос человека, надои у коров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434548" y="1817783"/>
            <a:ext cx="4430618" cy="37898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solidFill>
                  <a:schemeClr val="tx1"/>
                </a:solidFill>
              </a:rPr>
              <a:t>Узкая – признаки изменяются в небольшом диапазоне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Характерна для качественных признаков.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Примеры: рост человека, жирность молока у коров, длина шерсти овец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476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211</Words>
  <Application>Microsoft Office PowerPoint</Application>
  <PresentationFormat>Широкоэкранный</PresentationFormat>
  <Paragraphs>41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Изменчивость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Дина</dc:creator>
  <cp:lastModifiedBy>RePack by Diakov</cp:lastModifiedBy>
  <cp:revision>11</cp:revision>
  <dcterms:created xsi:type="dcterms:W3CDTF">2015-04-21T18:27:07Z</dcterms:created>
  <dcterms:modified xsi:type="dcterms:W3CDTF">2020-05-12T07:43:33Z</dcterms:modified>
</cp:coreProperties>
</file>