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8E22739-036A-4D6F-8211-C10086B5DBB6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6824B23-E71B-4B8E-9C88-90BDB99273A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Особенности уголовного права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принципы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571612"/>
            <a:ext cx="8229600" cy="4525963"/>
          </a:xfrm>
        </p:spPr>
        <p:txBody>
          <a:bodyPr/>
          <a:lstStyle/>
          <a:p>
            <a:r>
              <a:rPr lang="ru-RU" dirty="0" smtClean="0"/>
              <a:t>Законность</a:t>
            </a:r>
          </a:p>
          <a:p>
            <a:r>
              <a:rPr lang="ru-RU" dirty="0" smtClean="0"/>
              <a:t>Независимость судей</a:t>
            </a:r>
          </a:p>
          <a:p>
            <a:r>
              <a:rPr lang="ru-RU" dirty="0" smtClean="0"/>
              <a:t>Состязательность сторон</a:t>
            </a:r>
          </a:p>
          <a:p>
            <a:r>
              <a:rPr lang="ru-RU" dirty="0" smtClean="0"/>
              <a:t>Гласность</a:t>
            </a:r>
          </a:p>
          <a:p>
            <a:r>
              <a:rPr lang="ru-RU" b="1" dirty="0" smtClean="0"/>
              <a:t>Презумпция невиновности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Участники УП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ЗАЩИТА</a:t>
            </a:r>
          </a:p>
          <a:p>
            <a:pPr>
              <a:buNone/>
            </a:pPr>
            <a:r>
              <a:rPr lang="ru-RU" dirty="0" smtClean="0"/>
              <a:t> (КОГО ОБВИНЯЮТ: подозреваемый- обвиняемый- подсудимый)+ тот, кто его защищает</a:t>
            </a:r>
          </a:p>
          <a:p>
            <a:r>
              <a:rPr lang="ru-RU" dirty="0" smtClean="0"/>
              <a:t>ОБВИНЕНИЕ</a:t>
            </a:r>
          </a:p>
          <a:p>
            <a:pPr>
              <a:buNone/>
            </a:pPr>
            <a:r>
              <a:rPr lang="ru-RU" dirty="0" smtClean="0"/>
              <a:t>(	КТО ОБВИНЯЕТ:</a:t>
            </a:r>
            <a:r>
              <a:rPr lang="ru-RU" dirty="0"/>
              <a:t> </a:t>
            </a:r>
            <a:r>
              <a:rPr lang="ru-RU" dirty="0" smtClean="0"/>
              <a:t>следователь- прокурор (</a:t>
            </a:r>
            <a:r>
              <a:rPr lang="ru-RU" dirty="0" err="1" smtClean="0"/>
              <a:t>гособвинитель</a:t>
            </a:r>
            <a:r>
              <a:rPr lang="ru-RU" dirty="0" smtClean="0"/>
              <a:t>)+ потерпевший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носители функции юстиции и расследования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276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/>
                <a:gridCol w="2590800"/>
                <a:gridCol w="2590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Сторона обвинения</a:t>
                      </a:r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Сторона защиты</a:t>
                      </a:r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Лица, способствующие правосудию</a:t>
                      </a:r>
                      <a:endParaRPr lang="ru-RU" dirty="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Потерпевшие</a:t>
                      </a:r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Подозреваемый </a:t>
                      </a:r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Свидетели</a:t>
                      </a:r>
                      <a:endParaRPr lang="ru-RU" dirty="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Прокурор</a:t>
                      </a:r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адвокат</a:t>
                      </a:r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эксперты</a:t>
                      </a:r>
                      <a:endParaRPr lang="ru-RU" dirty="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Следователь</a:t>
                      </a:r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Переводчики</a:t>
                      </a:r>
                      <a:endParaRPr lang="ru-RU" dirty="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дознаватель</a:t>
                      </a:r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понятые</a:t>
                      </a:r>
                      <a:endParaRPr lang="ru-RU" dirty="0"/>
                    </a:p>
                  </a:txBody>
                  <a:tcPr marL="86360" marR="86360"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Помощники судьи</a:t>
                      </a:r>
                      <a:endParaRPr lang="ru-RU" dirty="0"/>
                    </a:p>
                  </a:txBody>
                  <a:tcPr marL="86360" marR="8636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уголовных наказаний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Лишение свободы</a:t>
            </a:r>
          </a:p>
          <a:p>
            <a:r>
              <a:rPr lang="ru-RU" dirty="0" smtClean="0"/>
              <a:t>Пожизненное заключение</a:t>
            </a:r>
          </a:p>
          <a:p>
            <a:r>
              <a:rPr lang="ru-RU" dirty="0" smtClean="0"/>
              <a:t>Штраф</a:t>
            </a:r>
          </a:p>
          <a:p>
            <a:r>
              <a:rPr lang="ru-RU" dirty="0" smtClean="0"/>
              <a:t>Ограничение свободы</a:t>
            </a:r>
          </a:p>
          <a:p>
            <a:r>
              <a:rPr lang="ru-RU" dirty="0" smtClean="0"/>
              <a:t>Обязательные, исправительные или принудительные работы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Стадии УП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1.Возбуждение уголовного дела</a:t>
            </a:r>
          </a:p>
          <a:p>
            <a:r>
              <a:rPr lang="ru-RU" dirty="0" smtClean="0"/>
              <a:t>2.Предарительное расследование</a:t>
            </a:r>
          </a:p>
          <a:p>
            <a:r>
              <a:rPr lang="ru-RU" dirty="0" smtClean="0"/>
              <a:t>3. Судебное разбирательство</a:t>
            </a:r>
          </a:p>
          <a:p>
            <a:r>
              <a:rPr lang="ru-RU" dirty="0" smtClean="0"/>
              <a:t>4.Обжалование приговора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Уголовная ответственность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 14 лет при особо тяжких преступлениях</a:t>
            </a:r>
          </a:p>
          <a:p>
            <a:r>
              <a:rPr lang="ru-RU" dirty="0" smtClean="0"/>
              <a:t>С 16 лет по общему правилу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Обстоятельства, исключающие  УО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914400" lvl="1" indent="-514350">
              <a:buFont typeface="+mj-lt"/>
              <a:buAutoNum type="arabicPeriod"/>
            </a:pPr>
            <a:r>
              <a:rPr lang="ru-RU" dirty="0" smtClean="0"/>
              <a:t>Крайняя необходимость</a:t>
            </a:r>
          </a:p>
          <a:p>
            <a:pPr marL="914400" lvl="1" indent="-514350">
              <a:buFont typeface="+mj-lt"/>
              <a:buAutoNum type="arabicPeriod"/>
            </a:pPr>
            <a:r>
              <a:rPr lang="ru-RU" dirty="0" smtClean="0"/>
              <a:t>Необходимая самооборона</a:t>
            </a:r>
          </a:p>
          <a:p>
            <a:pPr marL="914400" lvl="1" indent="-514350">
              <a:buFont typeface="+mj-lt"/>
              <a:buAutoNum type="arabicPeriod"/>
            </a:pPr>
            <a:r>
              <a:rPr lang="ru-RU" dirty="0" smtClean="0"/>
              <a:t>Физическое или психическое принуждение</a:t>
            </a:r>
          </a:p>
          <a:p>
            <a:pPr marL="914400" lvl="1" indent="-514350">
              <a:buFont typeface="+mj-lt"/>
              <a:buAutoNum type="arabicPeriod"/>
            </a:pPr>
            <a:r>
              <a:rPr lang="ru-RU" dirty="0" smtClean="0"/>
              <a:t>Невменяемость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преступление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Это виновно совершенное общественное опасное деяние, запрещенное УК</a:t>
            </a:r>
          </a:p>
          <a:p>
            <a:r>
              <a:rPr lang="ru-RU" dirty="0" smtClean="0"/>
              <a:t>ПРИЗНАКИ: виновность, совершенность, общественная опасность, запрещенность</a:t>
            </a:r>
          </a:p>
          <a:p>
            <a:r>
              <a:rPr lang="ru-RU" dirty="0" smtClean="0"/>
              <a:t>ПО ВИНЕ:</a:t>
            </a:r>
          </a:p>
          <a:p>
            <a:pPr marL="514350" indent="-514350">
              <a:buAutoNum type="arabicPeriod"/>
            </a:pPr>
            <a:r>
              <a:rPr lang="ru-RU" dirty="0" smtClean="0"/>
              <a:t>УМЫШЛЕННОЕ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 НЕОСТОРОЖНОСТИ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По тяжести:</a:t>
            </a:r>
          </a:p>
          <a:p>
            <a:r>
              <a:rPr lang="ru-RU" dirty="0" smtClean="0"/>
              <a:t>1. НЕБОЛЬШОЙ ТЯЖЕСТИ</a:t>
            </a:r>
          </a:p>
          <a:p>
            <a:r>
              <a:rPr lang="ru-RU" dirty="0" smtClean="0"/>
              <a:t>2. СРЕДНЕЙ ТЯЖЕСТИ</a:t>
            </a:r>
          </a:p>
          <a:p>
            <a:r>
              <a:rPr lang="ru-RU" dirty="0" smtClean="0"/>
              <a:t>3. ТЯЖКИЕ</a:t>
            </a:r>
          </a:p>
          <a:p>
            <a:r>
              <a:rPr lang="ru-RU" dirty="0" smtClean="0"/>
              <a:t>4. ОСОБО ТЯЖКИЕ</a:t>
            </a:r>
          </a:p>
          <a:p>
            <a:r>
              <a:rPr lang="ru-RU" dirty="0" smtClean="0"/>
              <a:t>ПО ОБЪЕКТУ:</a:t>
            </a:r>
          </a:p>
          <a:p>
            <a:r>
              <a:rPr lang="ru-RU" dirty="0" smtClean="0"/>
              <a:t> ПРОТИВ ЛИЧНОСТИ</a:t>
            </a:r>
          </a:p>
          <a:p>
            <a:r>
              <a:rPr lang="ru-RU" dirty="0" smtClean="0"/>
              <a:t>В СФЕРЕ ЭКОНОМИКИ</a:t>
            </a:r>
          </a:p>
          <a:p>
            <a:r>
              <a:rPr lang="ru-RU" dirty="0" smtClean="0"/>
              <a:t>ПРОТИВ ОБЩЕСТВЕННОЙ БЕЗОПАСНОСТИ И ПОРЯДКА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101</TotalTime>
  <Words>172</Words>
  <Application>Microsoft Office PowerPoint</Application>
  <PresentationFormat>Экран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Справедливость</vt:lpstr>
      <vt:lpstr>Особенности уголовного права</vt:lpstr>
      <vt:lpstr>Основные принципы</vt:lpstr>
      <vt:lpstr>Участники УП</vt:lpstr>
      <vt:lpstr>носители функции юстиции и расследования</vt:lpstr>
      <vt:lpstr>Виды уголовных наказаний</vt:lpstr>
      <vt:lpstr>Стадии УП</vt:lpstr>
      <vt:lpstr>Уголовная ответственность</vt:lpstr>
      <vt:lpstr>Обстоятельства, исключающие  УО</vt:lpstr>
      <vt:lpstr>преступление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уголовного права</dc:title>
  <dc:creator>Учитель</dc:creator>
  <cp:lastModifiedBy>Учитель</cp:lastModifiedBy>
  <cp:revision>3</cp:revision>
  <dcterms:created xsi:type="dcterms:W3CDTF">2020-04-13T09:43:03Z</dcterms:created>
  <dcterms:modified xsi:type="dcterms:W3CDTF">2020-04-13T11:24:34Z</dcterms:modified>
</cp:coreProperties>
</file>