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571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H:\SPOTLIGHT\6%20&#1050;&#1051;\&#1091;&#1095;&#1077;&#1073;&#1085;&#1080;&#1082;6\05.%20Module%205\01%20(53)%20Ex.%201a,%20p.%2046.mp3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Festive Times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11750"/>
          </a:xfrm>
        </p:spPr>
        <p:txBody>
          <a:bodyPr>
            <a:normAutofit/>
          </a:bodyPr>
          <a:lstStyle/>
          <a:p>
            <a:r>
              <a:rPr lang="en-US" dirty="0" smtClean="0"/>
              <a:t>P 46 ex 1a)</a:t>
            </a:r>
            <a:br>
              <a:rPr lang="en-US" dirty="0" smtClean="0"/>
            </a:b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6" name="01 (53) Ex. 1a, p. 46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28596" y="6357958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4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13302" t="21466" r="8567" b="29603"/>
          <a:stretch>
            <a:fillRect/>
          </a:stretch>
        </p:blipFill>
        <p:spPr bwMode="auto">
          <a:xfrm>
            <a:off x="0" y="785793"/>
            <a:ext cx="9144000" cy="4294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 Continuous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numCol="3"/>
          <a:lstStyle/>
          <a:p>
            <a:pPr>
              <a:buNone/>
            </a:pPr>
            <a:r>
              <a:rPr lang="en-US" dirty="0" smtClean="0"/>
              <a:t>I </a:t>
            </a:r>
          </a:p>
          <a:p>
            <a:pPr>
              <a:buNone/>
            </a:pPr>
            <a:r>
              <a:rPr lang="en-US" dirty="0" smtClean="0"/>
              <a:t>He </a:t>
            </a:r>
          </a:p>
          <a:p>
            <a:pPr>
              <a:buNone/>
            </a:pPr>
            <a:r>
              <a:rPr lang="en-US" dirty="0" smtClean="0"/>
              <a:t>She </a:t>
            </a:r>
          </a:p>
          <a:p>
            <a:pPr>
              <a:buNone/>
            </a:pPr>
            <a:r>
              <a:rPr lang="en-US" dirty="0" smtClean="0"/>
              <a:t>It </a:t>
            </a:r>
          </a:p>
          <a:p>
            <a:pPr>
              <a:buNone/>
            </a:pPr>
            <a:r>
              <a:rPr lang="en-US" dirty="0" smtClean="0"/>
              <a:t>You</a:t>
            </a:r>
          </a:p>
          <a:p>
            <a:pPr>
              <a:buNone/>
            </a:pPr>
            <a:r>
              <a:rPr lang="en-US" dirty="0" smtClean="0"/>
              <a:t>We</a:t>
            </a:r>
          </a:p>
          <a:p>
            <a:pPr>
              <a:buNone/>
            </a:pPr>
            <a:r>
              <a:rPr lang="en-US" dirty="0" smtClean="0"/>
              <a:t>They </a:t>
            </a:r>
          </a:p>
          <a:p>
            <a:pPr>
              <a:buNone/>
            </a:pPr>
            <a:r>
              <a:rPr lang="en-US" dirty="0" smtClean="0"/>
              <a:t>AM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IS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ARE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en-US" sz="6600" dirty="0" smtClean="0"/>
              <a:t>V </a:t>
            </a:r>
            <a:r>
              <a:rPr lang="en-US" sz="6600" baseline="-25000" dirty="0" err="1" smtClean="0"/>
              <a:t>ing</a:t>
            </a:r>
            <a:endParaRPr lang="en-US" sz="6600" baseline="-25000" dirty="0" smtClean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928662" y="1928802"/>
            <a:ext cx="21431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1142976" y="2500306"/>
            <a:ext cx="1928826" cy="571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flipV="1">
            <a:off x="1142976" y="3071810"/>
            <a:ext cx="1928826" cy="5715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V="1">
            <a:off x="1214414" y="3071810"/>
            <a:ext cx="1785950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214414" y="4286256"/>
            <a:ext cx="1857388" cy="5000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V="1">
            <a:off x="1428728" y="4786322"/>
            <a:ext cx="1643074" cy="6429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1285852" y="4786322"/>
            <a:ext cx="1785950" cy="714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3745" t="36816" r="10449" b="25098"/>
          <a:stretch>
            <a:fillRect/>
          </a:stretch>
        </p:blipFill>
        <p:spPr bwMode="auto">
          <a:xfrm>
            <a:off x="0" y="1071546"/>
            <a:ext cx="9100102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4843" t="23633" r="10449" b="7519"/>
          <a:stretch>
            <a:fillRect/>
          </a:stretch>
        </p:blipFill>
        <p:spPr bwMode="auto">
          <a:xfrm>
            <a:off x="214281" y="357166"/>
            <a:ext cx="8681997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2646" t="20703" r="45606" b="17773"/>
          <a:stretch>
            <a:fillRect/>
          </a:stretch>
        </p:blipFill>
        <p:spPr bwMode="auto">
          <a:xfrm>
            <a:off x="285720" y="500041"/>
            <a:ext cx="5715040" cy="6316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Homework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SB p 46 ex 2b)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WB p 29 ex 1, 3 – in the copybook 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39</Words>
  <Application>Microsoft Office PowerPoint</Application>
  <PresentationFormat>Экран (4:3)</PresentationFormat>
  <Paragraphs>24</Paragraphs>
  <Slides>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Festive Times </vt:lpstr>
      <vt:lpstr>P 46 ex 1a)  </vt:lpstr>
      <vt:lpstr>Слайд 3</vt:lpstr>
      <vt:lpstr>Present Continuous </vt:lpstr>
      <vt:lpstr>Слайд 5</vt:lpstr>
      <vt:lpstr>Слайд 6</vt:lpstr>
      <vt:lpstr>Слайд 7</vt:lpstr>
      <vt:lpstr>Homework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Festive Times </dc:title>
  <dc:creator>Учитель</dc:creator>
  <cp:lastModifiedBy>Учитель</cp:lastModifiedBy>
  <cp:revision>3</cp:revision>
  <dcterms:created xsi:type="dcterms:W3CDTF">2020-12-14T07:20:24Z</dcterms:created>
  <dcterms:modified xsi:type="dcterms:W3CDTF">2020-12-14T07:42:06Z</dcterms:modified>
</cp:coreProperties>
</file>