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DF2C39-9E89-4257-89C9-6C220D965BE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4FB794-B089-44F5-817D-F1C36E8A4934}">
      <dgm:prSet phldrT="[Текст]"/>
      <dgm:spPr/>
      <dgm:t>
        <a:bodyPr/>
        <a:lstStyle/>
        <a:p>
          <a:r>
            <a:rPr lang="ru-RU" dirty="0" err="1" smtClean="0"/>
            <a:t>сущ</a:t>
          </a:r>
          <a:endParaRPr lang="ru-RU" dirty="0"/>
        </a:p>
      </dgm:t>
    </dgm:pt>
    <dgm:pt modelId="{6F3F7D6D-946A-4B2E-8DF0-2F4E59EF787B}" type="parTrans" cxnId="{0C996426-869A-425D-BBA3-FA479E910DE1}">
      <dgm:prSet/>
      <dgm:spPr/>
      <dgm:t>
        <a:bodyPr/>
        <a:lstStyle/>
        <a:p>
          <a:endParaRPr lang="ru-RU"/>
        </a:p>
      </dgm:t>
    </dgm:pt>
    <dgm:pt modelId="{EB016934-66BB-45C3-8A2B-0F95CE6A0920}" type="sibTrans" cxnId="{0C996426-869A-425D-BBA3-FA479E910DE1}">
      <dgm:prSet/>
      <dgm:spPr/>
      <dgm:t>
        <a:bodyPr/>
        <a:lstStyle/>
        <a:p>
          <a:endParaRPr lang="ru-RU"/>
        </a:p>
      </dgm:t>
    </dgm:pt>
    <dgm:pt modelId="{8D4AC513-B975-4F54-84CE-3A4ED9CCE4B9}">
      <dgm:prSet phldrT="[Текст]"/>
      <dgm:spPr/>
      <dgm:t>
        <a:bodyPr/>
        <a:lstStyle/>
        <a:p>
          <a:r>
            <a:rPr lang="ru-RU" dirty="0" err="1" smtClean="0"/>
            <a:t>исч</a:t>
          </a:r>
          <a:endParaRPr lang="ru-RU" dirty="0"/>
        </a:p>
      </dgm:t>
    </dgm:pt>
    <dgm:pt modelId="{6B8002B1-AF7D-4AB6-B73F-15A342481B43}" type="parTrans" cxnId="{2538290C-81BC-4BDA-868C-A2DF98A6E142}">
      <dgm:prSet/>
      <dgm:spPr/>
      <dgm:t>
        <a:bodyPr/>
        <a:lstStyle/>
        <a:p>
          <a:endParaRPr lang="ru-RU"/>
        </a:p>
      </dgm:t>
    </dgm:pt>
    <dgm:pt modelId="{13AF9B89-AB9F-4D9B-B80E-E35F50FA50EC}" type="sibTrans" cxnId="{2538290C-81BC-4BDA-868C-A2DF98A6E142}">
      <dgm:prSet/>
      <dgm:spPr/>
      <dgm:t>
        <a:bodyPr/>
        <a:lstStyle/>
        <a:p>
          <a:endParaRPr lang="ru-RU"/>
        </a:p>
      </dgm:t>
    </dgm:pt>
    <dgm:pt modelId="{833DECDD-CF7C-4468-945C-E806A22F11D8}">
      <dgm:prSet phldrT="[Текст]"/>
      <dgm:spPr/>
      <dgm:t>
        <a:bodyPr/>
        <a:lstStyle/>
        <a:p>
          <a:r>
            <a:rPr lang="en-US" dirty="0" smtClean="0"/>
            <a:t>a/an</a:t>
          </a:r>
          <a:endParaRPr lang="ru-RU" dirty="0"/>
        </a:p>
      </dgm:t>
    </dgm:pt>
    <dgm:pt modelId="{A867174C-8247-4920-8765-22718A645F94}" type="parTrans" cxnId="{C2DBE33D-38DB-4C25-847A-BEF82A8E2EFE}">
      <dgm:prSet/>
      <dgm:spPr/>
      <dgm:t>
        <a:bodyPr/>
        <a:lstStyle/>
        <a:p>
          <a:endParaRPr lang="ru-RU"/>
        </a:p>
      </dgm:t>
    </dgm:pt>
    <dgm:pt modelId="{A231DD30-BE49-495D-A149-5314AE4FA573}" type="sibTrans" cxnId="{C2DBE33D-38DB-4C25-847A-BEF82A8E2EFE}">
      <dgm:prSet/>
      <dgm:spPr/>
      <dgm:t>
        <a:bodyPr/>
        <a:lstStyle/>
        <a:p>
          <a:endParaRPr lang="ru-RU"/>
        </a:p>
      </dgm:t>
    </dgm:pt>
    <dgm:pt modelId="{36C38721-62AA-42E6-8C10-13E50DEDEC59}">
      <dgm:prSet phldrT="[Текст]"/>
      <dgm:spPr/>
      <dgm:t>
        <a:bodyPr/>
        <a:lstStyle/>
        <a:p>
          <a:r>
            <a:rPr lang="en-US" dirty="0" smtClean="0"/>
            <a:t>-</a:t>
          </a:r>
          <a:endParaRPr lang="ru-RU" dirty="0"/>
        </a:p>
      </dgm:t>
    </dgm:pt>
    <dgm:pt modelId="{A742D2CB-CC22-4972-9364-E7C7041425E5}" type="parTrans" cxnId="{A0DCEDB9-81A9-4E78-B525-25DF64DF4729}">
      <dgm:prSet/>
      <dgm:spPr/>
      <dgm:t>
        <a:bodyPr/>
        <a:lstStyle/>
        <a:p>
          <a:endParaRPr lang="ru-RU"/>
        </a:p>
      </dgm:t>
    </dgm:pt>
    <dgm:pt modelId="{8E1EB8FB-320B-4A7D-AD46-F998D8E90A55}" type="sibTrans" cxnId="{A0DCEDB9-81A9-4E78-B525-25DF64DF4729}">
      <dgm:prSet/>
      <dgm:spPr/>
      <dgm:t>
        <a:bodyPr/>
        <a:lstStyle/>
        <a:p>
          <a:endParaRPr lang="ru-RU"/>
        </a:p>
      </dgm:t>
    </dgm:pt>
    <dgm:pt modelId="{33BE0308-1D19-4F22-A712-9A108FF13B63}">
      <dgm:prSet phldrT="[Текст]"/>
      <dgm:spPr/>
      <dgm:t>
        <a:bodyPr/>
        <a:lstStyle/>
        <a:p>
          <a:r>
            <a:rPr lang="ru-RU" dirty="0" err="1" smtClean="0"/>
            <a:t>неисч</a:t>
          </a:r>
          <a:endParaRPr lang="ru-RU" dirty="0"/>
        </a:p>
      </dgm:t>
    </dgm:pt>
    <dgm:pt modelId="{D2B6BAB5-A5C4-469A-B132-F8EE7763CAC2}" type="parTrans" cxnId="{147E55F0-B25D-4180-BE87-73D750A6589C}">
      <dgm:prSet/>
      <dgm:spPr/>
      <dgm:t>
        <a:bodyPr/>
        <a:lstStyle/>
        <a:p>
          <a:endParaRPr lang="ru-RU"/>
        </a:p>
      </dgm:t>
    </dgm:pt>
    <dgm:pt modelId="{34B9DB25-9C4F-47DA-A62B-F722813D4582}" type="sibTrans" cxnId="{147E55F0-B25D-4180-BE87-73D750A6589C}">
      <dgm:prSet/>
      <dgm:spPr/>
      <dgm:t>
        <a:bodyPr/>
        <a:lstStyle/>
        <a:p>
          <a:endParaRPr lang="ru-RU"/>
        </a:p>
      </dgm:t>
    </dgm:pt>
    <dgm:pt modelId="{40CB862C-940F-45A5-A069-C689B2A8BED6}">
      <dgm:prSet phldrT="[Текст]"/>
      <dgm:spPr/>
      <dgm:t>
        <a:bodyPr/>
        <a:lstStyle/>
        <a:p>
          <a:r>
            <a:rPr lang="en-US" dirty="0" smtClean="0"/>
            <a:t>some</a:t>
          </a:r>
          <a:endParaRPr lang="ru-RU" dirty="0"/>
        </a:p>
      </dgm:t>
    </dgm:pt>
    <dgm:pt modelId="{75A6036E-EA12-4C9F-ADA2-563C10CBB80F}" type="parTrans" cxnId="{CB568EFE-9501-4A3A-A1AF-7779ECEC8C65}">
      <dgm:prSet/>
      <dgm:spPr/>
      <dgm:t>
        <a:bodyPr/>
        <a:lstStyle/>
        <a:p>
          <a:endParaRPr lang="ru-RU"/>
        </a:p>
      </dgm:t>
    </dgm:pt>
    <dgm:pt modelId="{115F488C-D07F-4608-B942-EA36A8522DDE}" type="sibTrans" cxnId="{CB568EFE-9501-4A3A-A1AF-7779ECEC8C65}">
      <dgm:prSet/>
      <dgm:spPr/>
      <dgm:t>
        <a:bodyPr/>
        <a:lstStyle/>
        <a:p>
          <a:endParaRPr lang="ru-RU"/>
        </a:p>
      </dgm:t>
    </dgm:pt>
    <dgm:pt modelId="{3865E778-F21D-4BFC-8716-DDF77C8B995A}" type="pres">
      <dgm:prSet presAssocID="{C0DF2C39-9E89-4257-89C9-6C220D965BE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9D390D3-0A91-4F1D-90E2-330A66A7A350}" type="pres">
      <dgm:prSet presAssocID="{454FB794-B089-44F5-817D-F1C36E8A4934}" presName="root1" presStyleCnt="0"/>
      <dgm:spPr/>
    </dgm:pt>
    <dgm:pt modelId="{13E41725-EECC-4263-9999-8436C67A358E}" type="pres">
      <dgm:prSet presAssocID="{454FB794-B089-44F5-817D-F1C36E8A4934}" presName="LevelOneTextNode" presStyleLbl="node0" presStyleIdx="0" presStyleCnt="1">
        <dgm:presLayoutVars>
          <dgm:chPref val="3"/>
        </dgm:presLayoutVars>
      </dgm:prSet>
      <dgm:spPr/>
    </dgm:pt>
    <dgm:pt modelId="{52D03E47-7D29-4DAD-8196-2819777FAC23}" type="pres">
      <dgm:prSet presAssocID="{454FB794-B089-44F5-817D-F1C36E8A4934}" presName="level2hierChild" presStyleCnt="0"/>
      <dgm:spPr/>
    </dgm:pt>
    <dgm:pt modelId="{47B2087F-68ED-44CF-BB27-93C9D38F14C8}" type="pres">
      <dgm:prSet presAssocID="{6B8002B1-AF7D-4AB6-B73F-15A342481B43}" presName="conn2-1" presStyleLbl="parChTrans1D2" presStyleIdx="0" presStyleCnt="2"/>
      <dgm:spPr/>
    </dgm:pt>
    <dgm:pt modelId="{89086176-3853-49EE-94D8-1EA54C24D103}" type="pres">
      <dgm:prSet presAssocID="{6B8002B1-AF7D-4AB6-B73F-15A342481B43}" presName="connTx" presStyleLbl="parChTrans1D2" presStyleIdx="0" presStyleCnt="2"/>
      <dgm:spPr/>
    </dgm:pt>
    <dgm:pt modelId="{6943D7D4-87FD-4AE9-B36E-01B176D1FE17}" type="pres">
      <dgm:prSet presAssocID="{8D4AC513-B975-4F54-84CE-3A4ED9CCE4B9}" presName="root2" presStyleCnt="0"/>
      <dgm:spPr/>
    </dgm:pt>
    <dgm:pt modelId="{A7029045-9D92-45D2-A259-B4D408A7CFE5}" type="pres">
      <dgm:prSet presAssocID="{8D4AC513-B975-4F54-84CE-3A4ED9CCE4B9}" presName="LevelTwoTextNode" presStyleLbl="node2" presStyleIdx="0" presStyleCnt="2">
        <dgm:presLayoutVars>
          <dgm:chPref val="3"/>
        </dgm:presLayoutVars>
      </dgm:prSet>
      <dgm:spPr/>
    </dgm:pt>
    <dgm:pt modelId="{B27CA7E2-C298-4D6B-BE69-E356AF666138}" type="pres">
      <dgm:prSet presAssocID="{8D4AC513-B975-4F54-84CE-3A4ED9CCE4B9}" presName="level3hierChild" presStyleCnt="0"/>
      <dgm:spPr/>
    </dgm:pt>
    <dgm:pt modelId="{499B7914-E310-4951-B3A8-BC26014DD644}" type="pres">
      <dgm:prSet presAssocID="{A867174C-8247-4920-8765-22718A645F94}" presName="conn2-1" presStyleLbl="parChTrans1D3" presStyleIdx="0" presStyleCnt="3"/>
      <dgm:spPr/>
    </dgm:pt>
    <dgm:pt modelId="{0352C2B9-5F92-42CB-9E1A-CF30BCA265C1}" type="pres">
      <dgm:prSet presAssocID="{A867174C-8247-4920-8765-22718A645F94}" presName="connTx" presStyleLbl="parChTrans1D3" presStyleIdx="0" presStyleCnt="3"/>
      <dgm:spPr/>
    </dgm:pt>
    <dgm:pt modelId="{06C1FEA5-E4DA-4294-854C-11973B25C24D}" type="pres">
      <dgm:prSet presAssocID="{833DECDD-CF7C-4468-945C-E806A22F11D8}" presName="root2" presStyleCnt="0"/>
      <dgm:spPr/>
    </dgm:pt>
    <dgm:pt modelId="{F7DED391-0E68-4F52-AFD0-DF5B0DBF81C9}" type="pres">
      <dgm:prSet presAssocID="{833DECDD-CF7C-4468-945C-E806A22F11D8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B2E788-0BAC-42B7-A342-6E29C089A651}" type="pres">
      <dgm:prSet presAssocID="{833DECDD-CF7C-4468-945C-E806A22F11D8}" presName="level3hierChild" presStyleCnt="0"/>
      <dgm:spPr/>
    </dgm:pt>
    <dgm:pt modelId="{F1EC729D-27E2-4618-ADD3-9E2F7EBECFBF}" type="pres">
      <dgm:prSet presAssocID="{A742D2CB-CC22-4972-9364-E7C7041425E5}" presName="conn2-1" presStyleLbl="parChTrans1D3" presStyleIdx="1" presStyleCnt="3"/>
      <dgm:spPr/>
    </dgm:pt>
    <dgm:pt modelId="{69193002-68A7-4DC4-BB57-17625D4FE1B3}" type="pres">
      <dgm:prSet presAssocID="{A742D2CB-CC22-4972-9364-E7C7041425E5}" presName="connTx" presStyleLbl="parChTrans1D3" presStyleIdx="1" presStyleCnt="3"/>
      <dgm:spPr/>
    </dgm:pt>
    <dgm:pt modelId="{D4CE7ECC-CACF-4218-8FA5-A0B0921D86D0}" type="pres">
      <dgm:prSet presAssocID="{36C38721-62AA-42E6-8C10-13E50DEDEC59}" presName="root2" presStyleCnt="0"/>
      <dgm:spPr/>
    </dgm:pt>
    <dgm:pt modelId="{073FBF94-7178-409B-A591-52778201D592}" type="pres">
      <dgm:prSet presAssocID="{36C38721-62AA-42E6-8C10-13E50DEDEC59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FBF455-9D29-4CB4-8921-709ACE92DEB2}" type="pres">
      <dgm:prSet presAssocID="{36C38721-62AA-42E6-8C10-13E50DEDEC59}" presName="level3hierChild" presStyleCnt="0"/>
      <dgm:spPr/>
    </dgm:pt>
    <dgm:pt modelId="{500FDAB3-131F-4A1D-8CA0-0602B67AA1A5}" type="pres">
      <dgm:prSet presAssocID="{D2B6BAB5-A5C4-469A-B132-F8EE7763CAC2}" presName="conn2-1" presStyleLbl="parChTrans1D2" presStyleIdx="1" presStyleCnt="2"/>
      <dgm:spPr/>
    </dgm:pt>
    <dgm:pt modelId="{1F6CD77E-8D3D-43E5-888E-5C4C4FC5E436}" type="pres">
      <dgm:prSet presAssocID="{D2B6BAB5-A5C4-469A-B132-F8EE7763CAC2}" presName="connTx" presStyleLbl="parChTrans1D2" presStyleIdx="1" presStyleCnt="2"/>
      <dgm:spPr/>
    </dgm:pt>
    <dgm:pt modelId="{E1BD05AF-AD09-44FD-A2D9-214D2F26CE2C}" type="pres">
      <dgm:prSet presAssocID="{33BE0308-1D19-4F22-A712-9A108FF13B63}" presName="root2" presStyleCnt="0"/>
      <dgm:spPr/>
    </dgm:pt>
    <dgm:pt modelId="{AA67C150-351A-4390-A1D4-215517B4590C}" type="pres">
      <dgm:prSet presAssocID="{33BE0308-1D19-4F22-A712-9A108FF13B63}" presName="LevelTwoTextNode" presStyleLbl="node2" presStyleIdx="1" presStyleCnt="2">
        <dgm:presLayoutVars>
          <dgm:chPref val="3"/>
        </dgm:presLayoutVars>
      </dgm:prSet>
      <dgm:spPr/>
    </dgm:pt>
    <dgm:pt modelId="{766DB735-83FE-4310-BA44-1DBA2BB83749}" type="pres">
      <dgm:prSet presAssocID="{33BE0308-1D19-4F22-A712-9A108FF13B63}" presName="level3hierChild" presStyleCnt="0"/>
      <dgm:spPr/>
    </dgm:pt>
    <dgm:pt modelId="{04AFCE87-504B-4331-8F43-2CCDC0123C73}" type="pres">
      <dgm:prSet presAssocID="{75A6036E-EA12-4C9F-ADA2-563C10CBB80F}" presName="conn2-1" presStyleLbl="parChTrans1D3" presStyleIdx="2" presStyleCnt="3"/>
      <dgm:spPr/>
    </dgm:pt>
    <dgm:pt modelId="{445E485F-6D62-4974-8F90-03FD928B1BF2}" type="pres">
      <dgm:prSet presAssocID="{75A6036E-EA12-4C9F-ADA2-563C10CBB80F}" presName="connTx" presStyleLbl="parChTrans1D3" presStyleIdx="2" presStyleCnt="3"/>
      <dgm:spPr/>
    </dgm:pt>
    <dgm:pt modelId="{20F916F1-5CA8-411D-BEF0-DEB91920FEA0}" type="pres">
      <dgm:prSet presAssocID="{40CB862C-940F-45A5-A069-C689B2A8BED6}" presName="root2" presStyleCnt="0"/>
      <dgm:spPr/>
    </dgm:pt>
    <dgm:pt modelId="{9DB99FE3-09E1-4FD9-A070-145621A85CA3}" type="pres">
      <dgm:prSet presAssocID="{40CB862C-940F-45A5-A069-C689B2A8BED6}" presName="LevelTwoTextNode" presStyleLbl="node3" presStyleIdx="2" presStyleCnt="3">
        <dgm:presLayoutVars>
          <dgm:chPref val="3"/>
        </dgm:presLayoutVars>
      </dgm:prSet>
      <dgm:spPr/>
    </dgm:pt>
    <dgm:pt modelId="{2D869148-7C77-440D-8AD1-13F786DB7F33}" type="pres">
      <dgm:prSet presAssocID="{40CB862C-940F-45A5-A069-C689B2A8BED6}" presName="level3hierChild" presStyleCnt="0"/>
      <dgm:spPr/>
    </dgm:pt>
  </dgm:ptLst>
  <dgm:cxnLst>
    <dgm:cxn modelId="{CB568EFE-9501-4A3A-A1AF-7779ECEC8C65}" srcId="{33BE0308-1D19-4F22-A712-9A108FF13B63}" destId="{40CB862C-940F-45A5-A069-C689B2A8BED6}" srcOrd="0" destOrd="0" parTransId="{75A6036E-EA12-4C9F-ADA2-563C10CBB80F}" sibTransId="{115F488C-D07F-4608-B942-EA36A8522DDE}"/>
    <dgm:cxn modelId="{E3899380-CDA7-49CB-B6B0-8D60FAE0CCC7}" type="presOf" srcId="{8D4AC513-B975-4F54-84CE-3A4ED9CCE4B9}" destId="{A7029045-9D92-45D2-A259-B4D408A7CFE5}" srcOrd="0" destOrd="0" presId="urn:microsoft.com/office/officeart/2005/8/layout/hierarchy2"/>
    <dgm:cxn modelId="{C2DBE33D-38DB-4C25-847A-BEF82A8E2EFE}" srcId="{8D4AC513-B975-4F54-84CE-3A4ED9CCE4B9}" destId="{833DECDD-CF7C-4468-945C-E806A22F11D8}" srcOrd="0" destOrd="0" parTransId="{A867174C-8247-4920-8765-22718A645F94}" sibTransId="{A231DD30-BE49-495D-A149-5314AE4FA573}"/>
    <dgm:cxn modelId="{180F8326-E730-42C6-8C0E-7938072E8403}" type="presOf" srcId="{75A6036E-EA12-4C9F-ADA2-563C10CBB80F}" destId="{04AFCE87-504B-4331-8F43-2CCDC0123C73}" srcOrd="0" destOrd="0" presId="urn:microsoft.com/office/officeart/2005/8/layout/hierarchy2"/>
    <dgm:cxn modelId="{A0DCEDB9-81A9-4E78-B525-25DF64DF4729}" srcId="{8D4AC513-B975-4F54-84CE-3A4ED9CCE4B9}" destId="{36C38721-62AA-42E6-8C10-13E50DEDEC59}" srcOrd="1" destOrd="0" parTransId="{A742D2CB-CC22-4972-9364-E7C7041425E5}" sibTransId="{8E1EB8FB-320B-4A7D-AD46-F998D8E90A55}"/>
    <dgm:cxn modelId="{67F36F77-95BB-414D-84D6-4ACE75764ED4}" type="presOf" srcId="{A742D2CB-CC22-4972-9364-E7C7041425E5}" destId="{F1EC729D-27E2-4618-ADD3-9E2F7EBECFBF}" srcOrd="0" destOrd="0" presId="urn:microsoft.com/office/officeart/2005/8/layout/hierarchy2"/>
    <dgm:cxn modelId="{A097F583-19D5-4D86-B529-8164F4582BAB}" type="presOf" srcId="{75A6036E-EA12-4C9F-ADA2-563C10CBB80F}" destId="{445E485F-6D62-4974-8F90-03FD928B1BF2}" srcOrd="1" destOrd="0" presId="urn:microsoft.com/office/officeart/2005/8/layout/hierarchy2"/>
    <dgm:cxn modelId="{0C996426-869A-425D-BBA3-FA479E910DE1}" srcId="{C0DF2C39-9E89-4257-89C9-6C220D965BE2}" destId="{454FB794-B089-44F5-817D-F1C36E8A4934}" srcOrd="0" destOrd="0" parTransId="{6F3F7D6D-946A-4B2E-8DF0-2F4E59EF787B}" sibTransId="{EB016934-66BB-45C3-8A2B-0F95CE6A0920}"/>
    <dgm:cxn modelId="{05639DD6-8A4A-49B3-BCAA-F377212ACE5C}" type="presOf" srcId="{36C38721-62AA-42E6-8C10-13E50DEDEC59}" destId="{073FBF94-7178-409B-A591-52778201D592}" srcOrd="0" destOrd="0" presId="urn:microsoft.com/office/officeart/2005/8/layout/hierarchy2"/>
    <dgm:cxn modelId="{378D8A42-1174-498A-8776-2AE0370E8805}" type="presOf" srcId="{D2B6BAB5-A5C4-469A-B132-F8EE7763CAC2}" destId="{500FDAB3-131F-4A1D-8CA0-0602B67AA1A5}" srcOrd="0" destOrd="0" presId="urn:microsoft.com/office/officeart/2005/8/layout/hierarchy2"/>
    <dgm:cxn modelId="{D7529094-3973-4463-A244-1954D96EB64B}" type="presOf" srcId="{833DECDD-CF7C-4468-945C-E806A22F11D8}" destId="{F7DED391-0E68-4F52-AFD0-DF5B0DBF81C9}" srcOrd="0" destOrd="0" presId="urn:microsoft.com/office/officeart/2005/8/layout/hierarchy2"/>
    <dgm:cxn modelId="{F09C03D1-903A-4A71-B159-28F5E0720FA8}" type="presOf" srcId="{C0DF2C39-9E89-4257-89C9-6C220D965BE2}" destId="{3865E778-F21D-4BFC-8716-DDF77C8B995A}" srcOrd="0" destOrd="0" presId="urn:microsoft.com/office/officeart/2005/8/layout/hierarchy2"/>
    <dgm:cxn modelId="{9AEAB50D-FB4D-4C62-9343-D6BF4B56549C}" type="presOf" srcId="{D2B6BAB5-A5C4-469A-B132-F8EE7763CAC2}" destId="{1F6CD77E-8D3D-43E5-888E-5C4C4FC5E436}" srcOrd="1" destOrd="0" presId="urn:microsoft.com/office/officeart/2005/8/layout/hierarchy2"/>
    <dgm:cxn modelId="{147E55F0-B25D-4180-BE87-73D750A6589C}" srcId="{454FB794-B089-44F5-817D-F1C36E8A4934}" destId="{33BE0308-1D19-4F22-A712-9A108FF13B63}" srcOrd="1" destOrd="0" parTransId="{D2B6BAB5-A5C4-469A-B132-F8EE7763CAC2}" sibTransId="{34B9DB25-9C4F-47DA-A62B-F722813D4582}"/>
    <dgm:cxn modelId="{2538290C-81BC-4BDA-868C-A2DF98A6E142}" srcId="{454FB794-B089-44F5-817D-F1C36E8A4934}" destId="{8D4AC513-B975-4F54-84CE-3A4ED9CCE4B9}" srcOrd="0" destOrd="0" parTransId="{6B8002B1-AF7D-4AB6-B73F-15A342481B43}" sibTransId="{13AF9B89-AB9F-4D9B-B80E-E35F50FA50EC}"/>
    <dgm:cxn modelId="{26AA4DC4-A64E-4A73-A2A6-7A728A25223B}" type="presOf" srcId="{A867174C-8247-4920-8765-22718A645F94}" destId="{0352C2B9-5F92-42CB-9E1A-CF30BCA265C1}" srcOrd="1" destOrd="0" presId="urn:microsoft.com/office/officeart/2005/8/layout/hierarchy2"/>
    <dgm:cxn modelId="{7DE93C60-DB89-4080-AFB8-A751D766D3DE}" type="presOf" srcId="{33BE0308-1D19-4F22-A712-9A108FF13B63}" destId="{AA67C150-351A-4390-A1D4-215517B4590C}" srcOrd="0" destOrd="0" presId="urn:microsoft.com/office/officeart/2005/8/layout/hierarchy2"/>
    <dgm:cxn modelId="{7516B68B-104A-4091-B075-C227C26DF8A2}" type="presOf" srcId="{454FB794-B089-44F5-817D-F1C36E8A4934}" destId="{13E41725-EECC-4263-9999-8436C67A358E}" srcOrd="0" destOrd="0" presId="urn:microsoft.com/office/officeart/2005/8/layout/hierarchy2"/>
    <dgm:cxn modelId="{723AEB88-CBD2-4DD4-9825-86D17E97DF40}" type="presOf" srcId="{6B8002B1-AF7D-4AB6-B73F-15A342481B43}" destId="{89086176-3853-49EE-94D8-1EA54C24D103}" srcOrd="1" destOrd="0" presId="urn:microsoft.com/office/officeart/2005/8/layout/hierarchy2"/>
    <dgm:cxn modelId="{E8C937B2-B21B-493B-BC4D-7668B1836405}" type="presOf" srcId="{6B8002B1-AF7D-4AB6-B73F-15A342481B43}" destId="{47B2087F-68ED-44CF-BB27-93C9D38F14C8}" srcOrd="0" destOrd="0" presId="urn:microsoft.com/office/officeart/2005/8/layout/hierarchy2"/>
    <dgm:cxn modelId="{4EBD10FB-B9E8-48BF-9ECF-235C724A37B0}" type="presOf" srcId="{40CB862C-940F-45A5-A069-C689B2A8BED6}" destId="{9DB99FE3-09E1-4FD9-A070-145621A85CA3}" srcOrd="0" destOrd="0" presId="urn:microsoft.com/office/officeart/2005/8/layout/hierarchy2"/>
    <dgm:cxn modelId="{3E7235AA-FFCF-42AF-A612-BAFD00E1BB3F}" type="presOf" srcId="{A867174C-8247-4920-8765-22718A645F94}" destId="{499B7914-E310-4951-B3A8-BC26014DD644}" srcOrd="0" destOrd="0" presId="urn:microsoft.com/office/officeart/2005/8/layout/hierarchy2"/>
    <dgm:cxn modelId="{B196B682-55D7-4DF9-B512-7FB72DE94BA7}" type="presOf" srcId="{A742D2CB-CC22-4972-9364-E7C7041425E5}" destId="{69193002-68A7-4DC4-BB57-17625D4FE1B3}" srcOrd="1" destOrd="0" presId="urn:microsoft.com/office/officeart/2005/8/layout/hierarchy2"/>
    <dgm:cxn modelId="{371F258E-E48A-467C-B70D-7692D8465BAC}" type="presParOf" srcId="{3865E778-F21D-4BFC-8716-DDF77C8B995A}" destId="{E9D390D3-0A91-4F1D-90E2-330A66A7A350}" srcOrd="0" destOrd="0" presId="urn:microsoft.com/office/officeart/2005/8/layout/hierarchy2"/>
    <dgm:cxn modelId="{9983F447-55C5-4341-8C69-C4FA9789C219}" type="presParOf" srcId="{E9D390D3-0A91-4F1D-90E2-330A66A7A350}" destId="{13E41725-EECC-4263-9999-8436C67A358E}" srcOrd="0" destOrd="0" presId="urn:microsoft.com/office/officeart/2005/8/layout/hierarchy2"/>
    <dgm:cxn modelId="{6A2D7185-9367-4DA1-9BE1-D2EB0CFD8B0E}" type="presParOf" srcId="{E9D390D3-0A91-4F1D-90E2-330A66A7A350}" destId="{52D03E47-7D29-4DAD-8196-2819777FAC23}" srcOrd="1" destOrd="0" presId="urn:microsoft.com/office/officeart/2005/8/layout/hierarchy2"/>
    <dgm:cxn modelId="{1C6EA469-8DE8-4DA4-956A-36843F80046F}" type="presParOf" srcId="{52D03E47-7D29-4DAD-8196-2819777FAC23}" destId="{47B2087F-68ED-44CF-BB27-93C9D38F14C8}" srcOrd="0" destOrd="0" presId="urn:microsoft.com/office/officeart/2005/8/layout/hierarchy2"/>
    <dgm:cxn modelId="{6E3F3AC5-6AC7-4C9C-902C-64E5FFE09E0C}" type="presParOf" srcId="{47B2087F-68ED-44CF-BB27-93C9D38F14C8}" destId="{89086176-3853-49EE-94D8-1EA54C24D103}" srcOrd="0" destOrd="0" presId="urn:microsoft.com/office/officeart/2005/8/layout/hierarchy2"/>
    <dgm:cxn modelId="{BF5D1AFF-C386-41DA-9DAB-8466857532B7}" type="presParOf" srcId="{52D03E47-7D29-4DAD-8196-2819777FAC23}" destId="{6943D7D4-87FD-4AE9-B36E-01B176D1FE17}" srcOrd="1" destOrd="0" presId="urn:microsoft.com/office/officeart/2005/8/layout/hierarchy2"/>
    <dgm:cxn modelId="{150D42BE-3C4F-4839-A354-E27CAF8B3CD0}" type="presParOf" srcId="{6943D7D4-87FD-4AE9-B36E-01B176D1FE17}" destId="{A7029045-9D92-45D2-A259-B4D408A7CFE5}" srcOrd="0" destOrd="0" presId="urn:microsoft.com/office/officeart/2005/8/layout/hierarchy2"/>
    <dgm:cxn modelId="{57886B4A-44B7-4743-AAA6-336BC81BEA72}" type="presParOf" srcId="{6943D7D4-87FD-4AE9-B36E-01B176D1FE17}" destId="{B27CA7E2-C298-4D6B-BE69-E356AF666138}" srcOrd="1" destOrd="0" presId="urn:microsoft.com/office/officeart/2005/8/layout/hierarchy2"/>
    <dgm:cxn modelId="{3E416923-9323-4A1C-B10B-D06F8716FDD5}" type="presParOf" srcId="{B27CA7E2-C298-4D6B-BE69-E356AF666138}" destId="{499B7914-E310-4951-B3A8-BC26014DD644}" srcOrd="0" destOrd="0" presId="urn:microsoft.com/office/officeart/2005/8/layout/hierarchy2"/>
    <dgm:cxn modelId="{DEF98349-16A8-4495-AC8A-0846FA6690AA}" type="presParOf" srcId="{499B7914-E310-4951-B3A8-BC26014DD644}" destId="{0352C2B9-5F92-42CB-9E1A-CF30BCA265C1}" srcOrd="0" destOrd="0" presId="urn:microsoft.com/office/officeart/2005/8/layout/hierarchy2"/>
    <dgm:cxn modelId="{BF038773-8F61-4BC0-9629-B50CFE6DD657}" type="presParOf" srcId="{B27CA7E2-C298-4D6B-BE69-E356AF666138}" destId="{06C1FEA5-E4DA-4294-854C-11973B25C24D}" srcOrd="1" destOrd="0" presId="urn:microsoft.com/office/officeart/2005/8/layout/hierarchy2"/>
    <dgm:cxn modelId="{0719F243-3D85-4434-A2FE-1462C3332154}" type="presParOf" srcId="{06C1FEA5-E4DA-4294-854C-11973B25C24D}" destId="{F7DED391-0E68-4F52-AFD0-DF5B0DBF81C9}" srcOrd="0" destOrd="0" presId="urn:microsoft.com/office/officeart/2005/8/layout/hierarchy2"/>
    <dgm:cxn modelId="{6A9E1FFB-9F17-42DF-8656-4658B783F23E}" type="presParOf" srcId="{06C1FEA5-E4DA-4294-854C-11973B25C24D}" destId="{91B2E788-0BAC-42B7-A342-6E29C089A651}" srcOrd="1" destOrd="0" presId="urn:microsoft.com/office/officeart/2005/8/layout/hierarchy2"/>
    <dgm:cxn modelId="{CFC9B42C-7811-4D2E-B5E3-5CE00CC8D6E7}" type="presParOf" srcId="{B27CA7E2-C298-4D6B-BE69-E356AF666138}" destId="{F1EC729D-27E2-4618-ADD3-9E2F7EBECFBF}" srcOrd="2" destOrd="0" presId="urn:microsoft.com/office/officeart/2005/8/layout/hierarchy2"/>
    <dgm:cxn modelId="{D3B4DE5A-CB65-424A-A3AD-BBBB00CE0639}" type="presParOf" srcId="{F1EC729D-27E2-4618-ADD3-9E2F7EBECFBF}" destId="{69193002-68A7-4DC4-BB57-17625D4FE1B3}" srcOrd="0" destOrd="0" presId="urn:microsoft.com/office/officeart/2005/8/layout/hierarchy2"/>
    <dgm:cxn modelId="{8360978D-7255-4367-89EA-CFC4E17CC00B}" type="presParOf" srcId="{B27CA7E2-C298-4D6B-BE69-E356AF666138}" destId="{D4CE7ECC-CACF-4218-8FA5-A0B0921D86D0}" srcOrd="3" destOrd="0" presId="urn:microsoft.com/office/officeart/2005/8/layout/hierarchy2"/>
    <dgm:cxn modelId="{4E4BC61E-5E4F-4FC2-B97B-109ED5990BFE}" type="presParOf" srcId="{D4CE7ECC-CACF-4218-8FA5-A0B0921D86D0}" destId="{073FBF94-7178-409B-A591-52778201D592}" srcOrd="0" destOrd="0" presId="urn:microsoft.com/office/officeart/2005/8/layout/hierarchy2"/>
    <dgm:cxn modelId="{4C0C41E3-DD61-4FD5-8852-517A36BBBDEB}" type="presParOf" srcId="{D4CE7ECC-CACF-4218-8FA5-A0B0921D86D0}" destId="{37FBF455-9D29-4CB4-8921-709ACE92DEB2}" srcOrd="1" destOrd="0" presId="urn:microsoft.com/office/officeart/2005/8/layout/hierarchy2"/>
    <dgm:cxn modelId="{1250DE6E-A22F-4314-B999-C6079DB0F304}" type="presParOf" srcId="{52D03E47-7D29-4DAD-8196-2819777FAC23}" destId="{500FDAB3-131F-4A1D-8CA0-0602B67AA1A5}" srcOrd="2" destOrd="0" presId="urn:microsoft.com/office/officeart/2005/8/layout/hierarchy2"/>
    <dgm:cxn modelId="{BFB91364-5B66-4BAF-A0F0-A26E707A388E}" type="presParOf" srcId="{500FDAB3-131F-4A1D-8CA0-0602B67AA1A5}" destId="{1F6CD77E-8D3D-43E5-888E-5C4C4FC5E436}" srcOrd="0" destOrd="0" presId="urn:microsoft.com/office/officeart/2005/8/layout/hierarchy2"/>
    <dgm:cxn modelId="{578E29AD-88D6-4DBB-ABF7-2DFA80AF2A8A}" type="presParOf" srcId="{52D03E47-7D29-4DAD-8196-2819777FAC23}" destId="{E1BD05AF-AD09-44FD-A2D9-214D2F26CE2C}" srcOrd="3" destOrd="0" presId="urn:microsoft.com/office/officeart/2005/8/layout/hierarchy2"/>
    <dgm:cxn modelId="{AF7469C8-6561-41EE-B83C-46E7C0847296}" type="presParOf" srcId="{E1BD05AF-AD09-44FD-A2D9-214D2F26CE2C}" destId="{AA67C150-351A-4390-A1D4-215517B4590C}" srcOrd="0" destOrd="0" presId="urn:microsoft.com/office/officeart/2005/8/layout/hierarchy2"/>
    <dgm:cxn modelId="{015B031F-9825-476B-9DE5-52FB88DF5DDA}" type="presParOf" srcId="{E1BD05AF-AD09-44FD-A2D9-214D2F26CE2C}" destId="{766DB735-83FE-4310-BA44-1DBA2BB83749}" srcOrd="1" destOrd="0" presId="urn:microsoft.com/office/officeart/2005/8/layout/hierarchy2"/>
    <dgm:cxn modelId="{E05A948C-1CFB-4711-BFE7-D09A9E1A33E3}" type="presParOf" srcId="{766DB735-83FE-4310-BA44-1DBA2BB83749}" destId="{04AFCE87-504B-4331-8F43-2CCDC0123C73}" srcOrd="0" destOrd="0" presId="urn:microsoft.com/office/officeart/2005/8/layout/hierarchy2"/>
    <dgm:cxn modelId="{CC2C454F-E985-41B3-BB17-B8B6CA08BE0D}" type="presParOf" srcId="{04AFCE87-504B-4331-8F43-2CCDC0123C73}" destId="{445E485F-6D62-4974-8F90-03FD928B1BF2}" srcOrd="0" destOrd="0" presId="urn:microsoft.com/office/officeart/2005/8/layout/hierarchy2"/>
    <dgm:cxn modelId="{CF21ECFB-000A-4ED3-A3F9-FD69A429FE21}" type="presParOf" srcId="{766DB735-83FE-4310-BA44-1DBA2BB83749}" destId="{20F916F1-5CA8-411D-BEF0-DEB91920FEA0}" srcOrd="1" destOrd="0" presId="urn:microsoft.com/office/officeart/2005/8/layout/hierarchy2"/>
    <dgm:cxn modelId="{3722989B-AE0C-4286-B30D-B25A6B5ABC84}" type="presParOf" srcId="{20F916F1-5CA8-411D-BEF0-DEB91920FEA0}" destId="{9DB99FE3-09E1-4FD9-A070-145621A85CA3}" srcOrd="0" destOrd="0" presId="urn:microsoft.com/office/officeart/2005/8/layout/hierarchy2"/>
    <dgm:cxn modelId="{2923BF39-7E5C-4AA9-9AA3-16C035E22C83}" type="presParOf" srcId="{20F916F1-5CA8-411D-BEF0-DEB91920FEA0}" destId="{2D869148-7C77-440D-8AD1-13F786DB7F3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E41725-EECC-4263-9999-8436C67A358E}">
      <dsp:nvSpPr>
        <dsp:cNvPr id="0" name=""/>
        <dsp:cNvSpPr/>
      </dsp:nvSpPr>
      <dsp:spPr>
        <a:xfrm>
          <a:off x="4085" y="2033106"/>
          <a:ext cx="2163534" cy="1081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kern="1200" dirty="0" err="1" smtClean="0"/>
            <a:t>сущ</a:t>
          </a:r>
          <a:endParaRPr lang="ru-RU" sz="6400" kern="1200" dirty="0"/>
        </a:p>
      </dsp:txBody>
      <dsp:txXfrm>
        <a:off x="35769" y="2064790"/>
        <a:ext cx="2100166" cy="1018399"/>
      </dsp:txXfrm>
    </dsp:sp>
    <dsp:sp modelId="{47B2087F-68ED-44CF-BB27-93C9D38F14C8}">
      <dsp:nvSpPr>
        <dsp:cNvPr id="0" name=""/>
        <dsp:cNvSpPr/>
      </dsp:nvSpPr>
      <dsp:spPr>
        <a:xfrm rot="18770822">
          <a:off x="1964033" y="2085966"/>
          <a:ext cx="1272585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272585" y="215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68511" y="2075662"/>
        <a:ext cx="63629" cy="63629"/>
      </dsp:txXfrm>
    </dsp:sp>
    <dsp:sp modelId="{A7029045-9D92-45D2-A259-B4D408A7CFE5}">
      <dsp:nvSpPr>
        <dsp:cNvPr id="0" name=""/>
        <dsp:cNvSpPr/>
      </dsp:nvSpPr>
      <dsp:spPr>
        <a:xfrm>
          <a:off x="3033032" y="1100081"/>
          <a:ext cx="2163534" cy="1081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kern="1200" dirty="0" err="1" smtClean="0"/>
            <a:t>исч</a:t>
          </a:r>
          <a:endParaRPr lang="ru-RU" sz="6400" kern="1200" dirty="0"/>
        </a:p>
      </dsp:txBody>
      <dsp:txXfrm>
        <a:off x="3064716" y="1131765"/>
        <a:ext cx="2100166" cy="1018399"/>
      </dsp:txXfrm>
    </dsp:sp>
    <dsp:sp modelId="{499B7914-E310-4951-B3A8-BC26014DD644}">
      <dsp:nvSpPr>
        <dsp:cNvPr id="0" name=""/>
        <dsp:cNvSpPr/>
      </dsp:nvSpPr>
      <dsp:spPr>
        <a:xfrm rot="19457599">
          <a:off x="5096393" y="1308446"/>
          <a:ext cx="1065760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065760" y="2151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02629" y="1303313"/>
        <a:ext cx="53288" cy="53288"/>
      </dsp:txXfrm>
    </dsp:sp>
    <dsp:sp modelId="{F7DED391-0E68-4F52-AFD0-DF5B0DBF81C9}">
      <dsp:nvSpPr>
        <dsp:cNvPr id="0" name=""/>
        <dsp:cNvSpPr/>
      </dsp:nvSpPr>
      <dsp:spPr>
        <a:xfrm>
          <a:off x="6061980" y="478065"/>
          <a:ext cx="2163534" cy="1081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dirty="0" smtClean="0"/>
            <a:t>a/an</a:t>
          </a:r>
          <a:endParaRPr lang="ru-RU" sz="6400" kern="1200" dirty="0"/>
        </a:p>
      </dsp:txBody>
      <dsp:txXfrm>
        <a:off x="6093664" y="509749"/>
        <a:ext cx="2100166" cy="1018399"/>
      </dsp:txXfrm>
    </dsp:sp>
    <dsp:sp modelId="{F1EC729D-27E2-4618-ADD3-9E2F7EBECFBF}">
      <dsp:nvSpPr>
        <dsp:cNvPr id="0" name=""/>
        <dsp:cNvSpPr/>
      </dsp:nvSpPr>
      <dsp:spPr>
        <a:xfrm rot="2142401">
          <a:off x="5096393" y="1930462"/>
          <a:ext cx="1065760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065760" y="2151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02629" y="1925329"/>
        <a:ext cx="53288" cy="53288"/>
      </dsp:txXfrm>
    </dsp:sp>
    <dsp:sp modelId="{073FBF94-7178-409B-A591-52778201D592}">
      <dsp:nvSpPr>
        <dsp:cNvPr id="0" name=""/>
        <dsp:cNvSpPr/>
      </dsp:nvSpPr>
      <dsp:spPr>
        <a:xfrm>
          <a:off x="6061980" y="1722097"/>
          <a:ext cx="2163534" cy="1081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dirty="0" smtClean="0"/>
            <a:t>-</a:t>
          </a:r>
          <a:endParaRPr lang="ru-RU" sz="6400" kern="1200" dirty="0"/>
        </a:p>
      </dsp:txBody>
      <dsp:txXfrm>
        <a:off x="6093664" y="1753781"/>
        <a:ext cx="2100166" cy="1018399"/>
      </dsp:txXfrm>
    </dsp:sp>
    <dsp:sp modelId="{500FDAB3-131F-4A1D-8CA0-0602B67AA1A5}">
      <dsp:nvSpPr>
        <dsp:cNvPr id="0" name=""/>
        <dsp:cNvSpPr/>
      </dsp:nvSpPr>
      <dsp:spPr>
        <a:xfrm rot="2829178">
          <a:off x="1964033" y="3018990"/>
          <a:ext cx="1272585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272585" y="215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68511" y="3008686"/>
        <a:ext cx="63629" cy="63629"/>
      </dsp:txXfrm>
    </dsp:sp>
    <dsp:sp modelId="{AA67C150-351A-4390-A1D4-215517B4590C}">
      <dsp:nvSpPr>
        <dsp:cNvPr id="0" name=""/>
        <dsp:cNvSpPr/>
      </dsp:nvSpPr>
      <dsp:spPr>
        <a:xfrm>
          <a:off x="3033032" y="2966130"/>
          <a:ext cx="2163534" cy="1081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kern="1200" dirty="0" err="1" smtClean="0"/>
            <a:t>неисч</a:t>
          </a:r>
          <a:endParaRPr lang="ru-RU" sz="6400" kern="1200" dirty="0"/>
        </a:p>
      </dsp:txBody>
      <dsp:txXfrm>
        <a:off x="3064716" y="2997814"/>
        <a:ext cx="2100166" cy="1018399"/>
      </dsp:txXfrm>
    </dsp:sp>
    <dsp:sp modelId="{04AFCE87-504B-4331-8F43-2CCDC0123C73}">
      <dsp:nvSpPr>
        <dsp:cNvPr id="0" name=""/>
        <dsp:cNvSpPr/>
      </dsp:nvSpPr>
      <dsp:spPr>
        <a:xfrm>
          <a:off x="5196567" y="3485502"/>
          <a:ext cx="865413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865413" y="2151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07638" y="3485378"/>
        <a:ext cx="43270" cy="43270"/>
      </dsp:txXfrm>
    </dsp:sp>
    <dsp:sp modelId="{9DB99FE3-09E1-4FD9-A070-145621A85CA3}">
      <dsp:nvSpPr>
        <dsp:cNvPr id="0" name=""/>
        <dsp:cNvSpPr/>
      </dsp:nvSpPr>
      <dsp:spPr>
        <a:xfrm>
          <a:off x="6061980" y="2966130"/>
          <a:ext cx="2163534" cy="1081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dirty="0" smtClean="0"/>
            <a:t>some</a:t>
          </a:r>
          <a:endParaRPr lang="ru-RU" sz="6400" kern="1200" dirty="0"/>
        </a:p>
      </dsp:txBody>
      <dsp:txXfrm>
        <a:off x="6093664" y="2997814"/>
        <a:ext cx="2100166" cy="1018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659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994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748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663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389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893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361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347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84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23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408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D6184-7A4B-4046-9CEE-A33910A17EFD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59109-7F14-4F8B-ADFA-09D40EC6D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833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68760"/>
            <a:ext cx="9144000" cy="2088232"/>
          </a:xfrm>
        </p:spPr>
        <p:txBody>
          <a:bodyPr>
            <a:noAutofit/>
          </a:bodyPr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Грамматическое повторение. 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Имя существительное. Множественное число. </a:t>
            </a:r>
            <a:r>
              <a:rPr lang="ru-RU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Исчисляемость</a:t>
            </a: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the _ of November.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__________.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540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Множественное число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" t="20969" r="869" b="16891"/>
          <a:stretch/>
        </p:blipFill>
        <p:spPr>
          <a:xfrm>
            <a:off x="-7672" y="1556792"/>
            <a:ext cx="9196095" cy="4392488"/>
          </a:xfrm>
        </p:spPr>
      </p:pic>
    </p:spTree>
    <p:extLst>
      <p:ext uri="{BB962C8B-B14F-4D97-AF65-F5344CB8AC3E}">
        <p14:creationId xmlns:p14="http://schemas.microsoft.com/office/powerpoint/2010/main" val="103585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Исключения 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0" t="30458" r="13726" b="17809"/>
          <a:stretch/>
        </p:blipFill>
        <p:spPr>
          <a:xfrm>
            <a:off x="0" y="1524275"/>
            <a:ext cx="9144000" cy="4390159"/>
          </a:xfrm>
        </p:spPr>
      </p:pic>
    </p:spTree>
    <p:extLst>
      <p:ext uri="{BB962C8B-B14F-4D97-AF65-F5344CB8AC3E}">
        <p14:creationId xmlns:p14="http://schemas.microsoft.com/office/powerpoint/2010/main" val="204165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0" t="13010" r="7663" b="23625"/>
          <a:stretch/>
        </p:blipFill>
        <p:spPr bwMode="auto">
          <a:xfrm>
            <a:off x="0" y="1556792"/>
            <a:ext cx="9164496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70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Исчисляемость</a:t>
            </a:r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73565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02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6" t="28770" r="28272" b="45635"/>
          <a:stretch/>
        </p:blipFill>
        <p:spPr bwMode="auto">
          <a:xfrm>
            <a:off x="-28244" y="1556792"/>
            <a:ext cx="9142219" cy="264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213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1" t="15278" r="22583" b="18849"/>
          <a:stretch/>
        </p:blipFill>
        <p:spPr bwMode="auto">
          <a:xfrm>
            <a:off x="683568" y="1511202"/>
            <a:ext cx="8028384" cy="533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Вставьте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a/an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исчисляемых и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неисчисляемых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920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Файл в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дневник.ру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636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35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Грамматическое повторение.  Имя существительное. Множественное число. Исчисляемость. </vt:lpstr>
      <vt:lpstr>Множественное число</vt:lpstr>
      <vt:lpstr>Исключения </vt:lpstr>
      <vt:lpstr>Презентация PowerPoint</vt:lpstr>
      <vt:lpstr>Исчисляемость </vt:lpstr>
      <vt:lpstr>Презентация PowerPoint</vt:lpstr>
      <vt:lpstr>Вставьте a/an для исчисляемых и some для неисчисляемых 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Грамматическое повторение.  Имя существительное. Множественное число. Исчисляемость. </dc:title>
  <dc:creator>Александр</dc:creator>
  <cp:lastModifiedBy>Александр</cp:lastModifiedBy>
  <cp:revision>6</cp:revision>
  <dcterms:created xsi:type="dcterms:W3CDTF">2020-11-06T20:35:49Z</dcterms:created>
  <dcterms:modified xsi:type="dcterms:W3CDTF">2020-11-07T16:35:17Z</dcterms:modified>
</cp:coreProperties>
</file>