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8" r:id="rId3"/>
    <p:sldId id="257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66F598-5DE4-474B-B4FB-C9AC3CA60B19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07506-F758-4B30-9E7C-B8322D1E31C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07506-F758-4B30-9E7C-B8322D1E31CD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1000109"/>
            <a:ext cx="8715436" cy="3071834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</a:rPr>
              <a:t>Глава </a:t>
            </a:r>
            <a:r>
              <a:rPr lang="en-US" dirty="0">
                <a:solidFill>
                  <a:srgbClr val="C00000"/>
                </a:solidFill>
              </a:rPr>
              <a:t>III</a:t>
            </a:r>
            <a:br>
              <a:rPr lang="en-US" dirty="0">
                <a:solidFill>
                  <a:srgbClr val="C00000"/>
                </a:solidFill>
              </a:rPr>
            </a:br>
            <a:r>
              <a:rPr lang="ru-RU" dirty="0">
                <a:solidFill>
                  <a:srgbClr val="C00000"/>
                </a:solidFill>
              </a:rPr>
              <a:t> Вода в жизни растений.</a:t>
            </a:r>
            <a:br>
              <a:rPr lang="ru-RU" dirty="0">
                <a:solidFill>
                  <a:srgbClr val="C00000"/>
                </a:solidFill>
              </a:rPr>
            </a:br>
            <a:r>
              <a:rPr lang="ru-RU" dirty="0">
                <a:solidFill>
                  <a:srgbClr val="C00000"/>
                </a:solidFill>
              </a:rPr>
              <a:t>Для чего нужна вода растениям, как она добывается и на что расходуется?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229600" cy="488968"/>
          </a:xfrm>
        </p:spPr>
        <p:txBody>
          <a:bodyPr>
            <a:normAutofit fontScale="90000"/>
          </a:bodyPr>
          <a:lstStyle/>
          <a:p>
            <a:pPr algn="l"/>
            <a:r>
              <a:rPr lang="ru-RU" b="1" i="1" dirty="0"/>
              <a:t>Вспомните свойства воды</a:t>
            </a: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42844" y="785794"/>
            <a:ext cx="9001156" cy="4662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3200" b="1" dirty="0">
                <a:latin typeface="Calibri" pitchFamily="34" charset="0"/>
                <a:cs typeface="Times New Roman" pitchFamily="18" charset="0"/>
              </a:rPr>
              <a:t> вода без вкуса</a:t>
            </a:r>
            <a:endParaRPr kumimoji="0" lang="ru-RU" sz="9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вода бесцветна 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(если сравним воду с цветными полосками, то увидим, что цвет воды не совпадает ни с одной из них) </a:t>
            </a:r>
            <a:endParaRPr kumimoji="0" lang="ru-RU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вода не имеет запаха 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 тонкий аромат издают духи, цветы, но если мы понюхаем чистую воду, то она не пахнет)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вода прозрачна </a:t>
            </a:r>
            <a:r>
              <a:rPr lang="ru-RU" sz="32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(если опустим ложку в стакан воды, то она будет видна)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biology.ru/course/content/chapter9/section1/paragraph1/images/090101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60" y="2000240"/>
            <a:ext cx="5572196" cy="457203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14290"/>
            <a:ext cx="8858312" cy="664371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В клетках растений (цитоплазме, ядре, вакуолях) .</a:t>
            </a:r>
          </a:p>
          <a:p>
            <a:r>
              <a:rPr lang="ru-RU" b="1" dirty="0"/>
              <a:t>Клетки растений содержат 85 - 95 % воды</a:t>
            </a:r>
          </a:p>
          <a:p>
            <a:pPr>
              <a:buNone/>
            </a:pPr>
            <a:endParaRPr lang="ru-RU" dirty="0"/>
          </a:p>
          <a:p>
            <a:r>
              <a:rPr lang="ru-RU" b="1" dirty="0"/>
              <a:t>Больше всего </a:t>
            </a:r>
          </a:p>
          <a:p>
            <a:pPr>
              <a:buNone/>
            </a:pPr>
            <a:r>
              <a:rPr lang="ru-RU" b="1" dirty="0"/>
              <a:t>воды в клеточном</a:t>
            </a:r>
          </a:p>
          <a:p>
            <a:pPr>
              <a:buNone/>
            </a:pPr>
            <a:r>
              <a:rPr lang="ru-RU" b="1" dirty="0"/>
              <a:t>Соке вакуолей-.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b="1" dirty="0"/>
          </a:p>
          <a:p>
            <a:pPr>
              <a:buNone/>
            </a:pPr>
            <a:endParaRPr lang="ru-RU" b="1" dirty="0"/>
          </a:p>
          <a:p>
            <a:pPr>
              <a:buNone/>
            </a:pPr>
            <a:r>
              <a:rPr lang="ru-RU" b="1" dirty="0"/>
              <a:t>Клеточный сок вакуолей – это внутренний запас воды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florabio.ru/wp-content/uploads/2010/07/osoka-ostr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4929198"/>
            <a:ext cx="2619368" cy="1826665"/>
          </a:xfrm>
          <a:prstGeom prst="rect">
            <a:avLst/>
          </a:prstGeom>
          <a:noFill/>
        </p:spPr>
      </p:pic>
      <p:pic>
        <p:nvPicPr>
          <p:cNvPr id="9218" name="Picture 2" descr="http://www.plantarium.ru/dat/plants/6/659/22659_7600b93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4929198"/>
            <a:ext cx="2473114" cy="1787497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0"/>
            <a:ext cx="9001156" cy="671514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4400" dirty="0">
                <a:solidFill>
                  <a:srgbClr val="FF0000"/>
                </a:solidFill>
              </a:rPr>
              <a:t>                 Значение воды</a:t>
            </a:r>
          </a:p>
          <a:p>
            <a:endParaRPr lang="ru-RU" dirty="0"/>
          </a:p>
          <a:p>
            <a:r>
              <a:rPr lang="ru-RU" b="1" dirty="0"/>
              <a:t>Испарение способствует охлаждению растения.</a:t>
            </a:r>
          </a:p>
          <a:p>
            <a:r>
              <a:rPr lang="ru-RU" b="1" dirty="0"/>
              <a:t>Из воды и углекислого газа образуются органические вещества</a:t>
            </a:r>
          </a:p>
          <a:p>
            <a:r>
              <a:rPr lang="ru-RU" b="1" dirty="0"/>
              <a:t>Вода нужна для осуществления процессов жизнедеятельности (питание)</a:t>
            </a:r>
          </a:p>
          <a:p>
            <a:r>
              <a:rPr lang="ru-RU" b="1" dirty="0">
                <a:solidFill>
                  <a:srgbClr val="FF0000"/>
                </a:solidFill>
              </a:rPr>
              <a:t>!!!</a:t>
            </a:r>
            <a:r>
              <a:rPr lang="ru-RU" b="1" dirty="0"/>
              <a:t> Многие растения расселяются с помощью воды. (осока)</a:t>
            </a:r>
          </a:p>
          <a:p>
            <a:r>
              <a:rPr lang="ru-RU" sz="2800" dirty="0"/>
              <a:t>Плоды прибрежных растений (осока)распространяются текущей водой. Ивы хорошо размножаются вегетативным путем (при помощи веток)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8858312" cy="980728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Как поступает вода в растение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980728"/>
            <a:ext cx="8858312" cy="573442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b="1" dirty="0"/>
              <a:t>Если растение погружено в воду, оно поглощает ее всей поверхностью</a:t>
            </a:r>
            <a:r>
              <a:rPr lang="ru-RU" dirty="0"/>
              <a:t>. ( через тонкие клеточные оболочки.)</a:t>
            </a:r>
          </a:p>
          <a:p>
            <a:pPr>
              <a:buFont typeface="Wingdings" pitchFamily="2" charset="2"/>
              <a:buChar char="q"/>
            </a:pPr>
            <a:r>
              <a:rPr lang="ru-RU" b="1" dirty="0"/>
              <a:t>Корни наземных растений всасывают воду из почвы корневыми волосками</a:t>
            </a: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142844" y="5231610"/>
            <a:ext cx="5357850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</a:rPr>
              <a:t>  </a:t>
            </a:r>
            <a:endParaRPr kumimoji="0" lang="ru-RU" sz="137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Georgia" pitchFamily="18" charset="0"/>
            </a:endParaRPr>
          </a:p>
        </p:txBody>
      </p:sp>
      <p:pic>
        <p:nvPicPr>
          <p:cNvPr id="8194" name="Picture 2" descr="1480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3714728"/>
            <a:ext cx="3333750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2852"/>
            <a:ext cx="6786578" cy="6572296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dirty="0"/>
              <a:t> Воду поглощают листья во время дождя. На этом основана </a:t>
            </a:r>
            <a:r>
              <a:rPr lang="ru-RU" b="1" u="sng" dirty="0"/>
              <a:t>внекорневая подкормка – </a:t>
            </a:r>
            <a:r>
              <a:rPr lang="ru-RU" dirty="0"/>
              <a:t>основа </a:t>
            </a:r>
            <a:r>
              <a:rPr lang="ru-RU"/>
              <a:t>опрыскивания листьев</a:t>
            </a:r>
            <a:endParaRPr lang="ru-RU" dirty="0"/>
          </a:p>
        </p:txBody>
      </p:sp>
      <p:pic>
        <p:nvPicPr>
          <p:cNvPr id="6146" name="Picture 2" descr="http://www.nts-lib.ru/Online/rast/f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4873960"/>
            <a:ext cx="1956272" cy="1984040"/>
          </a:xfrm>
          <a:prstGeom prst="rect">
            <a:avLst/>
          </a:prstGeom>
          <a:noFill/>
        </p:spPr>
      </p:pic>
      <p:pic>
        <p:nvPicPr>
          <p:cNvPr id="6148" name="Picture 4" descr="http://www.plantarium.ru/dat/plants/0/038/118038.jpg?75acb06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9900" y="150528"/>
            <a:ext cx="3059832" cy="2849472"/>
          </a:xfrm>
          <a:prstGeom prst="rect">
            <a:avLst/>
          </a:prstGeom>
          <a:noFill/>
        </p:spPr>
      </p:pic>
      <p:pic>
        <p:nvPicPr>
          <p:cNvPr id="6150" name="Picture 6" descr="http://www.nkj.ru/upload/iblock/55c/55c7bc14d4159a7794be3ec7f05c35a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285992"/>
            <a:ext cx="1952485" cy="24288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42918"/>
            <a:ext cx="6072198" cy="607223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800" dirty="0"/>
              <a:t>Снаружи лист имеет кожицу (покровную ткань), покрытую кутикулой, воском; которая защищает его от пересыхания. Ее клетки сильно сцеплены</a:t>
            </a:r>
          </a:p>
          <a:p>
            <a:r>
              <a:rPr lang="ru-RU" sz="2800" dirty="0"/>
              <a:t>Испарение происходит через </a:t>
            </a:r>
            <a:r>
              <a:rPr lang="ru-RU" sz="2800" dirty="0" err="1"/>
              <a:t>устьичные</a:t>
            </a:r>
            <a:r>
              <a:rPr lang="ru-RU" sz="2800" dirty="0"/>
              <a:t> щели.</a:t>
            </a:r>
          </a:p>
        </p:txBody>
      </p:sp>
      <p:pic>
        <p:nvPicPr>
          <p:cNvPr id="5122" name="Picture 2" descr="http://biolicey2vrn.ucoz.ru/Stroen_rasten/5-24_List_dub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183" y="1214422"/>
            <a:ext cx="3286817" cy="2500330"/>
          </a:xfrm>
          <a:prstGeom prst="rect">
            <a:avLst/>
          </a:prstGeom>
          <a:noFill/>
        </p:spPr>
      </p:pic>
      <p:pic>
        <p:nvPicPr>
          <p:cNvPr id="5124" name="Picture 4" descr="http://biouroki.ru/content/page/679/1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3786190"/>
            <a:ext cx="3000396" cy="2898383"/>
          </a:xfrm>
          <a:prstGeom prst="rect">
            <a:avLst/>
          </a:prstGeom>
          <a:noFill/>
        </p:spPr>
      </p:pic>
      <p:pic>
        <p:nvPicPr>
          <p:cNvPr id="5126" name="Picture 6" descr="http://biouroki.ru/content/page/679/14.png"/>
          <p:cNvPicPr>
            <a:picLocks noChangeAspect="1" noChangeArrowheads="1"/>
          </p:cNvPicPr>
          <p:nvPr/>
        </p:nvPicPr>
        <p:blipFill>
          <a:blip r:embed="rId5" cstate="print"/>
          <a:srcRect t="19048" r="40626"/>
          <a:stretch>
            <a:fillRect/>
          </a:stretch>
        </p:blipFill>
        <p:spPr bwMode="auto">
          <a:xfrm>
            <a:off x="0" y="3786190"/>
            <a:ext cx="3428992" cy="306805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42844" y="0"/>
            <a:ext cx="64054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Как удерживается вода в растении</a:t>
            </a:r>
            <a:endParaRPr lang="ru-RU" sz="3200" dirty="0"/>
          </a:p>
        </p:txBody>
      </p:sp>
      <p:pic>
        <p:nvPicPr>
          <p:cNvPr id="5128" name="Picture 8" descr="http://murzim.ru/uploads/posts/2010-11/1290032515_image03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6578" y="4000504"/>
            <a:ext cx="2357422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42852"/>
            <a:ext cx="8715436" cy="6500858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b="1" dirty="0"/>
              <a:t> суккуленты-</a:t>
            </a:r>
            <a:r>
              <a:rPr lang="ru-RU" dirty="0"/>
              <a:t>Растения с сочными, мясистыми листьями и стеблями, покрытыми восковым налетом или имеющие </a:t>
            </a:r>
            <a:r>
              <a:rPr lang="ru-RU" dirty="0" err="1"/>
              <a:t>опушение</a:t>
            </a:r>
            <a:r>
              <a:rPr lang="ru-RU" dirty="0"/>
              <a:t> (алоэ, кактусы) </a:t>
            </a:r>
          </a:p>
          <a:p>
            <a:pPr>
              <a:buFont typeface="Wingdings" pitchFamily="2" charset="2"/>
              <a:buChar char="q"/>
            </a:pPr>
            <a:r>
              <a:rPr lang="ru-RU" dirty="0"/>
              <a:t>Суккуленты имеют толстую кутикулы и восковый налет. В клетках содержится много слизистых веществ, которые удерживают воду</a:t>
            </a:r>
          </a:p>
        </p:txBody>
      </p:sp>
      <p:pic>
        <p:nvPicPr>
          <p:cNvPr id="4098" name="Picture 2" descr="http://www.admiral-group.ru/palms/13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14620"/>
            <a:ext cx="1829611" cy="3929090"/>
          </a:xfrm>
          <a:prstGeom prst="rect">
            <a:avLst/>
          </a:prstGeom>
          <a:noFill/>
        </p:spPr>
      </p:pic>
      <p:pic>
        <p:nvPicPr>
          <p:cNvPr id="4102" name="Picture 6" descr="http://mirsovetov.ru/images/733/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3071810"/>
            <a:ext cx="2381250" cy="3467100"/>
          </a:xfrm>
          <a:prstGeom prst="rect">
            <a:avLst/>
          </a:prstGeom>
          <a:noFill/>
        </p:spPr>
      </p:pic>
      <p:pic>
        <p:nvPicPr>
          <p:cNvPr id="4104" name="Picture 8" descr="http://www.inmoment.ru/img/treatment-aloe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7620" y="3143248"/>
            <a:ext cx="2545608" cy="3429024"/>
          </a:xfrm>
          <a:prstGeom prst="rect">
            <a:avLst/>
          </a:prstGeom>
          <a:noFill/>
        </p:spPr>
      </p:pic>
      <p:pic>
        <p:nvPicPr>
          <p:cNvPr id="4106" name="Picture 10" descr="http://med-rast.ru/pics/aloe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71604" y="4786322"/>
            <a:ext cx="2119274" cy="1589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714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</a:rPr>
              <a:t>Расход воды растениями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50" y="785813"/>
          <a:ext cx="8643968" cy="2857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1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1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14375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Название дерева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/>
                        <a:t>Расход воды за сутки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lang="ru-RU" sz="3200" b="1" dirty="0">
                          <a:solidFill>
                            <a:schemeClr val="bg1"/>
                          </a:solidFill>
                        </a:rPr>
                        <a:t>Береза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>
                          <a:solidFill>
                            <a:schemeClr val="bg1"/>
                          </a:solidFill>
                        </a:rPr>
                        <a:t>75 литров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lang="ru-RU" sz="3200" b="1" dirty="0">
                          <a:solidFill>
                            <a:schemeClr val="bg1"/>
                          </a:solidFill>
                        </a:rPr>
                        <a:t>Бук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>
                          <a:solidFill>
                            <a:schemeClr val="bg1"/>
                          </a:solidFill>
                        </a:rPr>
                        <a:t>100 литров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lang="ru-RU" sz="3200" b="1" dirty="0">
                          <a:solidFill>
                            <a:schemeClr val="bg1"/>
                          </a:solidFill>
                        </a:rPr>
                        <a:t>Липа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200" b="1" dirty="0">
                          <a:solidFill>
                            <a:schemeClr val="bg1"/>
                          </a:solidFill>
                        </a:rPr>
                        <a:t>200 литров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5489" y="3714752"/>
            <a:ext cx="89485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Вода расходуется на фотосинтез, на рост растения, на созревания плодов</a:t>
            </a:r>
          </a:p>
        </p:txBody>
      </p:sp>
      <p:pic>
        <p:nvPicPr>
          <p:cNvPr id="3074" name="Picture 2" descr="http://www.ooo-normal.ru/d/53513/d/beec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4786322"/>
            <a:ext cx="2524111" cy="1893083"/>
          </a:xfrm>
          <a:prstGeom prst="rect">
            <a:avLst/>
          </a:prstGeom>
          <a:noFill/>
        </p:spPr>
      </p:pic>
      <p:pic>
        <p:nvPicPr>
          <p:cNvPr id="3076" name="Picture 4" descr="http://t3.gstatic.com/images?q=tbn:ANd9GcQzygmyNf9zwQV5h6JhxzWpQ0qS3d2enx0PHZc5_cfLJLxyIRG5q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4786322"/>
            <a:ext cx="2466975" cy="1847851"/>
          </a:xfrm>
          <a:prstGeom prst="rect">
            <a:avLst/>
          </a:prstGeom>
          <a:noFill/>
        </p:spPr>
      </p:pic>
      <p:pic>
        <p:nvPicPr>
          <p:cNvPr id="3078" name="Picture 6" descr="http://ksds.ru/img/lip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4429132"/>
            <a:ext cx="1714496" cy="22859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2860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Опыты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9144000" cy="6286520"/>
          </a:xfrm>
        </p:spPr>
        <p:txBody>
          <a:bodyPr>
            <a:normAutofit fontScale="25000" lnSpcReduction="20000"/>
          </a:bodyPr>
          <a:lstStyle/>
          <a:p>
            <a:r>
              <a:rPr lang="ru-RU" sz="7600" b="1" u="sng" dirty="0"/>
              <a:t>Опыт № 1.  </a:t>
            </a:r>
            <a:endParaRPr lang="ru-RU" sz="7600" u="sng" dirty="0"/>
          </a:p>
          <a:p>
            <a:r>
              <a:rPr lang="ru-RU" sz="7600" dirty="0"/>
              <a:t> Если мы посеем  семена в сухую землю и во влажную,  и будем наблюдать, то заметим, что в сухой земле семена не прорастают, а во влажной земле дают ростки.</a:t>
            </a:r>
          </a:p>
          <a:p>
            <a:r>
              <a:rPr lang="ru-RU" sz="7600" dirty="0"/>
              <a:t> </a:t>
            </a:r>
            <a:r>
              <a:rPr lang="ru-RU" sz="7600" b="1" i="1" dirty="0"/>
              <a:t>Вывод:</a:t>
            </a:r>
            <a:r>
              <a:rPr lang="ru-RU" sz="7600" dirty="0"/>
              <a:t> Семена начинают прорастать  при благоприятных условиях, одним из которых является достаточное количество воды. Если землю не поливать, то семена не прорастут.</a:t>
            </a:r>
          </a:p>
          <a:p>
            <a:r>
              <a:rPr lang="ru-RU" sz="7600" b="1" u="sng" dirty="0"/>
              <a:t>Опыт № 2 </a:t>
            </a:r>
            <a:endParaRPr lang="ru-RU" sz="7600" u="sng" dirty="0"/>
          </a:p>
          <a:p>
            <a:r>
              <a:rPr lang="ru-RU" sz="7600" dirty="0"/>
              <a:t>Нужно поставить веточку растения в подкрашенную воду в теплое место, освещенное место и через несколько часов растение приобретет цвет воды.</a:t>
            </a:r>
          </a:p>
          <a:p>
            <a:r>
              <a:rPr lang="ru-RU" sz="7600" b="1" i="1" dirty="0"/>
              <a:t>Вывод: </a:t>
            </a:r>
            <a:r>
              <a:rPr lang="ru-RU" sz="7600" dirty="0"/>
              <a:t>Вода обеспечивает и питает  растения. Корни поглощают из почвы воду, минеральные вещества, а затем транспортируются  к верхушке и листьям, т.е. вода обеспечивает движение минеральных веществ по растению снизу вверх.</a:t>
            </a:r>
          </a:p>
          <a:p>
            <a:r>
              <a:rPr lang="ru-RU" sz="7600" b="1" u="sng" dirty="0"/>
              <a:t>Опыт № 3 </a:t>
            </a:r>
            <a:endParaRPr lang="ru-RU" sz="7600" u="sng" dirty="0"/>
          </a:p>
          <a:p>
            <a:r>
              <a:rPr lang="ru-RU" sz="7600" dirty="0"/>
              <a:t>Возьмем три растения – одно будем поливать регулярно, второе нерегулярно, третье – не поливать.</a:t>
            </a:r>
          </a:p>
          <a:p>
            <a:r>
              <a:rPr lang="ru-RU" sz="7600" b="1" i="1" dirty="0"/>
              <a:t>Вывод: </a:t>
            </a:r>
            <a:r>
              <a:rPr lang="ru-RU" sz="7600" dirty="0"/>
              <a:t>через некоторое время мы заметим что: при недлительном безводном режиме растение начинает вянуть, т.е сжимается давление в клетках, истощаются,, а в дальнейшем приводит к гибели растения – потому что клетки разрушаются.</a:t>
            </a:r>
          </a:p>
          <a:p>
            <a:r>
              <a:rPr lang="ru-RU" sz="7600" dirty="0"/>
              <a:t> Вода также способствует распространению некоторых семян растений по земному шару. Например, семена грецкого ореха и кокоса, попадая в воду, не тонут, а вода разносит их на новые места</a:t>
            </a:r>
            <a:r>
              <a:rPr lang="ru-RU" sz="4800" dirty="0"/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Вывод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785794"/>
            <a:ext cx="8858312" cy="5929354"/>
          </a:xfrm>
        </p:spPr>
        <p:txBody>
          <a:bodyPr>
            <a:normAutofit fontScale="92500"/>
          </a:bodyPr>
          <a:lstStyle/>
          <a:p>
            <a:r>
              <a:rPr lang="ru-RU" b="1" dirty="0"/>
              <a:t>Вода</a:t>
            </a:r>
            <a:r>
              <a:rPr lang="ru-RU" dirty="0"/>
              <a:t> - один из важных факторов в жизни растений. Она участвует прорастании семян, питания и развития растений.</a:t>
            </a:r>
          </a:p>
          <a:p>
            <a:r>
              <a:rPr lang="ru-RU" b="1" dirty="0"/>
              <a:t>Вода</a:t>
            </a:r>
            <a:r>
              <a:rPr lang="ru-RU" dirty="0"/>
              <a:t> – это жизнь. В  результате нехватки воды, растения видоизменяются, гибнут. При постоянной нехватке воды, растения начинают приспосабливаться, оно запасает воду «на всякий случай» в разных частях: стеблях, листьях.  Эти растения могут обходиться длительное время без воды, но при очень длительном – могут погибнуть.</a:t>
            </a:r>
          </a:p>
          <a:p>
            <a:r>
              <a:rPr lang="ru-RU" b="1" dirty="0"/>
              <a:t>Вода</a:t>
            </a:r>
            <a:r>
              <a:rPr lang="ru-RU" dirty="0"/>
              <a:t>  способствует распространению некоторых семян растений по земному шару.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850</TotalTime>
  <Words>644</Words>
  <Application>Microsoft Office PowerPoint</Application>
  <PresentationFormat>Экран (4:3)</PresentationFormat>
  <Paragraphs>69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Georgia</vt:lpstr>
      <vt:lpstr>Times New Roman</vt:lpstr>
      <vt:lpstr>Wingdings</vt:lpstr>
      <vt:lpstr>Тема Office</vt:lpstr>
      <vt:lpstr>Глава III  Вода в жизни растений. Для чего нужна вода растениям, как она добывается и на что расходуется?</vt:lpstr>
      <vt:lpstr>Вспомните свойства воды</vt:lpstr>
      <vt:lpstr>Презентация PowerPoint</vt:lpstr>
      <vt:lpstr>Презентация PowerPoint</vt:lpstr>
      <vt:lpstr>Как поступает вода в растение</vt:lpstr>
      <vt:lpstr>Презентация PowerPoint</vt:lpstr>
      <vt:lpstr>Презентация PowerPoint</vt:lpstr>
      <vt:lpstr>Презентация PowerPoint</vt:lpstr>
      <vt:lpstr>Расход воды растениями</vt:lpstr>
      <vt:lpstr>Опыты</vt:lpstr>
      <vt:lpstr>Вывод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Глава III  Вода в жизни растений Для чего нужна вода растениям</dc:title>
  <cp:lastModifiedBy>Katya</cp:lastModifiedBy>
  <cp:revision>68</cp:revision>
  <dcterms:modified xsi:type="dcterms:W3CDTF">2020-04-13T08:36:03Z</dcterms:modified>
</cp:coreProperties>
</file>