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63" r:id="rId4"/>
    <p:sldId id="264" r:id="rId5"/>
    <p:sldId id="259" r:id="rId6"/>
    <p:sldId id="260" r:id="rId7"/>
    <p:sldId id="261" r:id="rId8"/>
    <p:sldId id="257" r:id="rId9"/>
    <p:sldId id="262" r:id="rId10"/>
    <p:sldId id="266" r:id="rId11"/>
    <p:sldId id="265" r:id="rId12"/>
    <p:sldId id="267" r:id="rId13"/>
    <p:sldId id="268" r:id="rId14"/>
    <p:sldId id="270" r:id="rId15"/>
    <p:sldId id="269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 autoAdjust="0"/>
    <p:restoredTop sz="94660"/>
  </p:normalViewPr>
  <p:slideViewPr>
    <p:cSldViewPr>
      <p:cViewPr>
        <p:scale>
          <a:sx n="70" d="100"/>
          <a:sy n="70" d="100"/>
        </p:scale>
        <p:origin x="-1380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AB75CC-4A82-4A9F-A657-61DE35C49A9E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86BBA-A24A-4D7A-8F13-1565218E0F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87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F86BBA-A24A-4D7A-8F13-1565218E0F0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286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866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429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62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419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23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633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021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835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58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221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339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A23FC-53EF-400B-93E4-98526560FE13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560C5-BB69-49CC-89E8-49F232CB3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860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u/resource/3131895/past-continuous" TargetMode="External"/><Relationship Id="rId2" Type="http://schemas.openxmlformats.org/officeDocument/2006/relationships/hyperlink" Target="https://wordwall.net/ru/resource/1657009/present-continuous/present-continuous-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ordwall.net/ru/resource/1202887/future-continuou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Времена группы 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THE__ OF November </a:t>
            </a:r>
          </a:p>
          <a:p>
            <a:r>
              <a:rPr lang="en-US" dirty="0" smtClean="0"/>
              <a:t>Today is _________.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533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790609" cy="658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6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14516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08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347" b="3777"/>
          <a:stretch/>
        </p:blipFill>
        <p:spPr>
          <a:xfrm>
            <a:off x="1187624" y="131154"/>
            <a:ext cx="6941681" cy="672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77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82" t="16781" b="8965"/>
          <a:stretch/>
        </p:blipFill>
        <p:spPr>
          <a:xfrm>
            <a:off x="1835696" y="110426"/>
            <a:ext cx="5472608" cy="655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05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36" t="39358" r="236" b="9437"/>
          <a:stretch/>
        </p:blipFill>
        <p:spPr>
          <a:xfrm>
            <a:off x="0" y="266845"/>
            <a:ext cx="8935101" cy="647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66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https://wordwall.net/ru/resource/1657009/present-continuous/present-continuous-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https://wordwall.net/ru/resource/3131895/past-continuous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https://wordwall.net/ru/resource/1202887/future-continuous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233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8545" r="35386" b="8955"/>
          <a:stretch/>
        </p:blipFill>
        <p:spPr bwMode="auto">
          <a:xfrm>
            <a:off x="1403648" y="0"/>
            <a:ext cx="6048672" cy="673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937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СРАВНИТЬ УПОТРЕБЛЕНИЕ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ГРУППЫ </a:t>
            </a:r>
            <a:r>
              <a:rPr lang="en-US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 </a:t>
            </a:r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ГРУППЫ </a:t>
            </a:r>
            <a:r>
              <a:rPr lang="en-US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CONTINUOUS </a:t>
            </a:r>
            <a:endParaRPr lang="ru-RU" sz="4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164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32" t="17164" r="35910" b="18097"/>
          <a:stretch/>
        </p:blipFill>
        <p:spPr bwMode="auto">
          <a:xfrm>
            <a:off x="1115616" y="116632"/>
            <a:ext cx="6048672" cy="6707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014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621" t="15485" r="35596" b="25186"/>
          <a:stretch/>
        </p:blipFill>
        <p:spPr bwMode="auto">
          <a:xfrm>
            <a:off x="1259632" y="116632"/>
            <a:ext cx="6423378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1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7" t="15299" r="29722" b="4664"/>
          <a:stretch/>
        </p:blipFill>
        <p:spPr bwMode="auto">
          <a:xfrm>
            <a:off x="1187623" y="0"/>
            <a:ext cx="65063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89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SIMPLE/PRESENT CONTINUOUS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886200"/>
            <a:ext cx="8568952" cy="17526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 SIMPLE/PAST CONTINUOUS 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748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8" t="14179" r="29722" b="4664"/>
          <a:stretch/>
        </p:blipFill>
        <p:spPr bwMode="auto">
          <a:xfrm>
            <a:off x="899592" y="25216"/>
            <a:ext cx="6624736" cy="6812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171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992888" cy="17526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ГРАММАТИЧЕСКИЙ МАТЕРИАЛ УЧИТЬ! 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ДОКУМЕНТ В ДНЕВНИК.РУ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9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42</Words>
  <Application>Microsoft Office PowerPoint</Application>
  <PresentationFormat>Экран (4:3)</PresentationFormat>
  <Paragraphs>15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Времена группы  CONTINUOUS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СРАВНИТЬ УПОТРЕБЛЕНИЕ </vt:lpstr>
      <vt:lpstr>Презентация PowerPoint</vt:lpstr>
      <vt:lpstr>Презентация PowerPoint</vt:lpstr>
      <vt:lpstr>Презентация PowerPoint</vt:lpstr>
      <vt:lpstr>PRESENT SIMPLE/PRESENT CONTINUOUS 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Времена группы  CONTINUOUS </dc:title>
  <dc:creator>Александр</dc:creator>
  <cp:lastModifiedBy>Александр</cp:lastModifiedBy>
  <cp:revision>6</cp:revision>
  <dcterms:created xsi:type="dcterms:W3CDTF">2020-10-27T12:37:43Z</dcterms:created>
  <dcterms:modified xsi:type="dcterms:W3CDTF">2020-10-28T09:40:20Z</dcterms:modified>
</cp:coreProperties>
</file>