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90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6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10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681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198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150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004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658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149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350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968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F8B2F-8759-4300-8496-4C931074DB81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23CBC-9327-4DA8-B8DC-E26C88CF45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54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Экологическая структура популяции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203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Структуры популяции: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Пространственная.</a:t>
            </a:r>
          </a:p>
          <a:p>
            <a:r>
              <a:rPr lang="ru-RU" dirty="0" smtClean="0"/>
              <a:t>2. Возрастная.</a:t>
            </a:r>
          </a:p>
          <a:p>
            <a:r>
              <a:rPr lang="ru-RU" dirty="0" smtClean="0"/>
              <a:t>3. Половая.</a:t>
            </a:r>
          </a:p>
          <a:p>
            <a:r>
              <a:rPr lang="ru-RU" dirty="0" smtClean="0"/>
              <a:t>4. Этологическая.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306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601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Пространственная структура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01688"/>
            <a:ext cx="10515600" cy="5651652"/>
          </a:xfrm>
        </p:spPr>
        <p:txBody>
          <a:bodyPr/>
          <a:lstStyle/>
          <a:p>
            <a:pPr marL="0" indent="0">
              <a:buNone/>
            </a:pP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Пространственная структура популяции</a:t>
            </a:r>
            <a:r>
              <a:rPr lang="ru-RU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– это особенность размещения особей популяции в пространстве. </a:t>
            </a:r>
          </a:p>
          <a:p>
            <a:pPr marL="0" indent="0">
              <a:buNone/>
            </a:pPr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0275" y="2021108"/>
            <a:ext cx="9144000" cy="273792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64395" y="5563519"/>
            <a:ext cx="2754217" cy="129448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50275" y="5222170"/>
            <a:ext cx="3227942" cy="705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(диффузное)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Особи распределены случайно, на разных расстояниях.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Пример: лягушки в водоеме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08304" y="4847250"/>
            <a:ext cx="3227942" cy="1604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Особи распределены примерно на равном расстоянии друг от друга. Характерно для неподвижных организмов.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Пример: ели в лесу.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052633" y="4847250"/>
            <a:ext cx="3227942" cy="12070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(групповое)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Связано с неоднородностью среды.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Пример: колонии грачей в парке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1451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77839"/>
            <a:ext cx="10515600" cy="648427"/>
          </a:xfrm>
        </p:spPr>
        <p:txBody>
          <a:bodyPr/>
          <a:lstStyle/>
          <a:p>
            <a:r>
              <a:rPr lang="ru-RU" sz="4000" dirty="0" smtClean="0">
                <a:solidFill>
                  <a:prstClr val="black"/>
                </a:solidFill>
              </a:rPr>
              <a:t>Возрастная </a:t>
            </a:r>
            <a:r>
              <a:rPr lang="ru-RU" sz="4000" dirty="0">
                <a:solidFill>
                  <a:prstClr val="black"/>
                </a:solidFill>
              </a:rPr>
              <a:t>структура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26266"/>
            <a:ext cx="10515600" cy="4351338"/>
          </a:xfrm>
        </p:spPr>
        <p:txBody>
          <a:bodyPr/>
          <a:lstStyle/>
          <a:p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Возрастная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структура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популяции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— </a:t>
            </a:r>
            <a:r>
              <a:rPr lang="ru-RU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соотношение в составе популяции особей разного возраста.</a:t>
            </a:r>
          </a:p>
          <a:p>
            <a:pPr marL="0" indent="0">
              <a:buNone/>
            </a:pPr>
            <a:r>
              <a:rPr lang="ru-RU" b="0" i="0" dirty="0" smtClean="0">
                <a:solidFill>
                  <a:srgbClr val="4E4E3F"/>
                </a:solidFill>
                <a:effectLst/>
                <a:latin typeface="Open Sans"/>
              </a:rPr>
              <a:t>Возрастную структуру популяции выражают при помощи </a:t>
            </a:r>
            <a:r>
              <a:rPr lang="ru-RU" i="0" dirty="0" smtClean="0">
                <a:effectLst/>
                <a:latin typeface="Open Sans"/>
              </a:rPr>
              <a:t>возрастных пирамид, </a:t>
            </a:r>
            <a:r>
              <a:rPr lang="ru-RU" b="0" i="0" dirty="0" smtClean="0">
                <a:solidFill>
                  <a:srgbClr val="4E4E3F"/>
                </a:solidFill>
                <a:effectLst/>
                <a:latin typeface="Open Sans"/>
              </a:rPr>
              <a:t>в которых длиной полосок обозначена процентная доля особей каждого возрастного ранга в общей численности.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8850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У растений выделяют 4 возрастных периода: латентный,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Open Sans"/>
              </a:rPr>
              <a:t>прегенеративный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, генеративный, 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Open Sans"/>
              </a:rPr>
              <a:t>постгенеративный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.</a:t>
            </a:r>
          </a:p>
          <a:p>
            <a:endParaRPr lang="ru-RU" dirty="0">
              <a:solidFill>
                <a:srgbClr val="000000"/>
              </a:solidFill>
              <a:latin typeface="Open Sans"/>
            </a:endParaRPr>
          </a:p>
          <a:p>
            <a:r>
              <a:rPr lang="ru-RU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 популяциях животных выделяют следующие возрастные состояния: молодые неполовозрелые, молодые и взрослые половозрелые и старые особи.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862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24" y="85054"/>
            <a:ext cx="10620152" cy="668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554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51" y="221907"/>
            <a:ext cx="10515600" cy="736562"/>
          </a:xfrm>
        </p:spPr>
        <p:txBody>
          <a:bodyPr/>
          <a:lstStyle/>
          <a:p>
            <a:r>
              <a:rPr lang="ru-RU" sz="4000" dirty="0" smtClean="0">
                <a:solidFill>
                  <a:prstClr val="black"/>
                </a:solidFill>
              </a:rPr>
              <a:t>Половая </a:t>
            </a:r>
            <a:r>
              <a:rPr lang="ru-RU" sz="4000" dirty="0">
                <a:solidFill>
                  <a:prstClr val="black"/>
                </a:solidFill>
              </a:rPr>
              <a:t>структура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58469"/>
            <a:ext cx="10515600" cy="5218494"/>
          </a:xfrm>
        </p:spPr>
        <p:txBody>
          <a:bodyPr/>
          <a:lstStyle/>
          <a:p>
            <a:pPr marL="0" indent="0">
              <a:buNone/>
            </a:pP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Половая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структура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половой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состав)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– соотношение особей мужского и женского пола в</a:t>
            </a:r>
            <a:r>
              <a:rPr lang="ru-RU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популяции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Соотношение полов у человека: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3" t="22216" r="113" b="16259"/>
          <a:stretch/>
        </p:blipFill>
        <p:spPr>
          <a:xfrm>
            <a:off x="1849966" y="2787267"/>
            <a:ext cx="7888943" cy="36355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59307" y="3567716"/>
            <a:ext cx="6487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Объясняется случайной встречей гамет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6385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prstClr val="black"/>
                </a:solidFill>
              </a:rPr>
              <a:t>Этологическая </a:t>
            </a:r>
            <a:r>
              <a:rPr lang="ru-RU" sz="4000" dirty="0">
                <a:solidFill>
                  <a:prstClr val="black"/>
                </a:solidFill>
              </a:rPr>
              <a:t>структура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Этологическая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структура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популяции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— </a:t>
            </a:r>
            <a:r>
              <a:rPr lang="ru-RU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это система взаимоотношений между членами одной популяции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 </a:t>
            </a:r>
          </a:p>
          <a:p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Выделяют следующие основные виды этологической </a:t>
            </a:r>
            <a:r>
              <a:rPr lang="ru-RU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структуры популяции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животных: одиночный образ жизни, семейный образ жизни (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прайд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), колония, стая, стадо. </a:t>
            </a:r>
          </a:p>
          <a:p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Стадо, в отличие от стаи, более длительное объединение животных.</a:t>
            </a:r>
            <a:endParaRPr lang="ru-RU" b="0" i="0" dirty="0" smtClean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5292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7166" y="1174728"/>
            <a:ext cx="103374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Одиночный образ жизни характерен для многих видов (например, ежи, сомы, щуки), но лишь на определенных стадиях жизненного цикла. Поэтому абсолютно одиночного существования организмов в природе не встречается, иначе погибли бы соответствующие популяции.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0312" y="3117721"/>
            <a:ext cx="4428781" cy="276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649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1592" y="335613"/>
            <a:ext cx="110930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Семейный образ жизни - группа особей, в которой усиливается связь между потомками и родителями. В зависимости от того, кто из родителей берет на себя уход за потомством, различают семьи отцовского, материнского и смешанного типа.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1848" y="1686988"/>
            <a:ext cx="7138933" cy="459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071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1238" y="580719"/>
            <a:ext cx="104100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Колония. - групповое объединение оседлых животных. Они могут существовать долго или возникать только на период размножения. (птицы, тюлени, пчелы)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9288" y="1920509"/>
            <a:ext cx="6253922" cy="351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159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0913" y="732221"/>
            <a:ext cx="10641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Стая. Это временное объединение животных одного вида (насекомых, птиц, рыб, реже млекопитающих и др.), связанное с общностью места обитания или размножения.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Стайность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облегчает выполнение каких-либо функций в жизни вида, например, защиты от врагов, добычи пищи, миграции.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73" y="2115986"/>
            <a:ext cx="7587222" cy="474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597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5248" y="411410"/>
            <a:ext cx="104329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Стадо - это группа диких или домашних животных одного вида, обитающая на какой-либо территории (например, стадо оленей) или акватории. В стаде осуществляются все основные функции жизни: добывание корма, защита от хищников, миграция, размножение, воспитание молодняка и т.п. При этом основу группового поведения животных в стадах составляют взаимоотношения доминирования (главенства) - подчинения, которые обусловлены индивидуальными различиями между особями.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9574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Эффект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группы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, или групповой </a:t>
            </a:r>
            <a:r>
              <a:rPr lang="ru-RU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эффект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, — это оптимизация физиологических процессов, ведущая к повышению жизнеспособности особей при их совместном существовании.</a:t>
            </a: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05806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355</Words>
  <Application>Microsoft Office PowerPoint</Application>
  <PresentationFormat>Широкоэкранный</PresentationFormat>
  <Paragraphs>37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Open Sans</vt:lpstr>
      <vt:lpstr>Verdana</vt:lpstr>
      <vt:lpstr>Тема Office</vt:lpstr>
      <vt:lpstr>Экологическая структура популяции</vt:lpstr>
      <vt:lpstr>Структуры популяции:</vt:lpstr>
      <vt:lpstr>Пространственная структура популяции</vt:lpstr>
      <vt:lpstr>Возрастная структура популяции</vt:lpstr>
      <vt:lpstr>Презентация PowerPoint</vt:lpstr>
      <vt:lpstr>Презентация PowerPoint</vt:lpstr>
      <vt:lpstr>Половая структура популяции</vt:lpstr>
      <vt:lpstr>Этологическая структура популяции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Экологическая структура популяции</dc:title>
  <dc:creator>RePack by Diakov</dc:creator>
  <cp:lastModifiedBy>RePack by Diakov</cp:lastModifiedBy>
  <cp:revision>7</cp:revision>
  <dcterms:created xsi:type="dcterms:W3CDTF">2020-04-13T08:48:23Z</dcterms:created>
  <dcterms:modified xsi:type="dcterms:W3CDTF">2020-04-13T08:52:13Z</dcterms:modified>
</cp:coreProperties>
</file>