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59" r:id="rId7"/>
    <p:sldId id="260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3474-081E-41EE-A734-31E0EB28FA8B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1FF3C-5110-48CE-9140-74EE954D1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867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3474-081E-41EE-A734-31E0EB28FA8B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1FF3C-5110-48CE-9140-74EE954D1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962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3474-081E-41EE-A734-31E0EB28FA8B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1FF3C-5110-48CE-9140-74EE954D1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881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3474-081E-41EE-A734-31E0EB28FA8B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1FF3C-5110-48CE-9140-74EE954D1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731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3474-081E-41EE-A734-31E0EB28FA8B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1FF3C-5110-48CE-9140-74EE954D1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441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3474-081E-41EE-A734-31E0EB28FA8B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1FF3C-5110-48CE-9140-74EE954D1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923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3474-081E-41EE-A734-31E0EB28FA8B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1FF3C-5110-48CE-9140-74EE954D1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8410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3474-081E-41EE-A734-31E0EB28FA8B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1FF3C-5110-48CE-9140-74EE954D1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748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3474-081E-41EE-A734-31E0EB28FA8B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1FF3C-5110-48CE-9140-74EE954D1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943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3474-081E-41EE-A734-31E0EB28FA8B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1FF3C-5110-48CE-9140-74EE954D1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43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03474-081E-41EE-A734-31E0EB28FA8B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1FF3C-5110-48CE-9140-74EE954D1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091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03474-081E-41EE-A734-31E0EB28FA8B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F1FF3C-5110-48CE-9140-74EE954D13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92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Great minds </a:t>
            </a:r>
            <a:br>
              <a:rPr lang="en-US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3a. Reading &amp; Vocabulary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Today is the _ of November.</a:t>
            </a:r>
          </a:p>
          <a:p>
            <a:r>
              <a:rPr lang="en-US" dirty="0" smtClean="0"/>
              <a:t>Today is ________.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4054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70" t="34438" r="29081" b="30665"/>
          <a:stretch/>
        </p:blipFill>
        <p:spPr bwMode="auto">
          <a:xfrm>
            <a:off x="0" y="1052736"/>
            <a:ext cx="9144000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2711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New </a:t>
            </a:r>
            <a:r>
              <a:rPr lang="en-US" dirty="0" smtClean="0"/>
              <a:t>words</a:t>
            </a:r>
            <a:r>
              <a:rPr lang="ru-RU" dirty="0" smtClean="0"/>
              <a:t> </a:t>
            </a:r>
            <a:r>
              <a:rPr lang="en-US" dirty="0" smtClean="0"/>
              <a:t>SB p 42 ex 1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прочитать текст, ответить на вопросы 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Came to the conclusion – decided </a:t>
            </a:r>
          </a:p>
          <a:p>
            <a:r>
              <a:rPr lang="en-US" dirty="0" smtClean="0"/>
              <a:t>Lift – raise </a:t>
            </a:r>
          </a:p>
          <a:p>
            <a:r>
              <a:rPr lang="en-US" dirty="0" smtClean="0"/>
              <a:t>Capture – catch </a:t>
            </a:r>
          </a:p>
          <a:p>
            <a:r>
              <a:rPr lang="en-US" dirty="0" smtClean="0"/>
              <a:t>Experiments – tests </a:t>
            </a:r>
          </a:p>
          <a:p>
            <a:r>
              <a:rPr lang="en-US" dirty="0" smtClean="0"/>
              <a:t>Presented – showed</a:t>
            </a:r>
          </a:p>
          <a:p>
            <a:r>
              <a:rPr lang="en-US" dirty="0" smtClean="0"/>
              <a:t>Safe and sound – not in danger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3492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SB p 43 ex 3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Вписать новые слова 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029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827584" y="188640"/>
            <a:ext cx="7772400" cy="1470025"/>
          </a:xfrm>
        </p:spPr>
        <p:txBody>
          <a:bodyPr/>
          <a:lstStyle/>
          <a:p>
            <a:r>
              <a:rPr lang="en-US" dirty="0" smtClean="0"/>
              <a:t>SB p 43 ex 4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75656" y="1628800"/>
            <a:ext cx="6400800" cy="792088"/>
          </a:xfrm>
        </p:spPr>
        <p:txBody>
          <a:bodyPr/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Поставить верный вариант 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979984" y="278092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SB p 43 ex 5 a) </a:t>
            </a:r>
            <a:endParaRPr lang="ru-RU" dirty="0"/>
          </a:p>
        </p:txBody>
      </p:sp>
      <p:sp>
        <p:nvSpPr>
          <p:cNvPr id="7" name="Подзаголовок 4"/>
          <p:cNvSpPr txBox="1">
            <a:spLocks/>
          </p:cNvSpPr>
          <p:nvPr/>
        </p:nvSpPr>
        <p:spPr>
          <a:xfrm>
            <a:off x="1835696" y="4077072"/>
            <a:ext cx="6400800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Подзаголовок 4"/>
          <p:cNvSpPr txBox="1">
            <a:spLocks/>
          </p:cNvSpPr>
          <p:nvPr/>
        </p:nvSpPr>
        <p:spPr>
          <a:xfrm>
            <a:off x="1628056" y="4073415"/>
            <a:ext cx="6400800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Прочитать отрасли науки 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964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00" t="23610" r="29722" b="49987"/>
          <a:stretch/>
        </p:blipFill>
        <p:spPr bwMode="auto">
          <a:xfrm>
            <a:off x="23548" y="1052736"/>
            <a:ext cx="9023838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00" t="79704" r="29722" b="4762"/>
          <a:stretch/>
        </p:blipFill>
        <p:spPr bwMode="auto">
          <a:xfrm>
            <a:off x="23548" y="4221087"/>
            <a:ext cx="9023838" cy="1864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98708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Homework </a:t>
            </a: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Файл в </a:t>
            </a:r>
            <a:r>
              <a:rPr lang="ru-RU" dirty="0" err="1" smtClean="0">
                <a:solidFill>
                  <a:schemeClr val="tx1"/>
                </a:solidFill>
              </a:rPr>
              <a:t>дневник.ру</a:t>
            </a:r>
            <a:r>
              <a:rPr lang="ru-RU" dirty="0" smtClean="0">
                <a:solidFill>
                  <a:schemeClr val="tx1"/>
                </a:solidFill>
              </a:rPr>
              <a:t> + новые слова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1551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77</Words>
  <Application>Microsoft Office PowerPoint</Application>
  <PresentationFormat>Экран (4:3)</PresentationFormat>
  <Paragraphs>18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Great minds  3a. Reading &amp; Vocabulary</vt:lpstr>
      <vt:lpstr>Презентация PowerPoint</vt:lpstr>
      <vt:lpstr>New words SB p 42 ex 1  прочитать текст, ответить на вопросы  </vt:lpstr>
      <vt:lpstr>SB p 43 ex 3 </vt:lpstr>
      <vt:lpstr>SB p 43 ex 4 </vt:lpstr>
      <vt:lpstr>Презентация PowerPoint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Great minds  3a. Reading &amp; Vocabulary</dc:title>
  <dc:creator>Александр</dc:creator>
  <cp:lastModifiedBy>Александр</cp:lastModifiedBy>
  <cp:revision>3</cp:revision>
  <dcterms:created xsi:type="dcterms:W3CDTF">2020-11-03T19:38:43Z</dcterms:created>
  <dcterms:modified xsi:type="dcterms:W3CDTF">2020-11-09T05:35:18Z</dcterms:modified>
</cp:coreProperties>
</file>