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F69B-6E18-4612-AE5E-6B59D445C7B0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B57C-003C-4A38-A7E9-EFA19EA3F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849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F69B-6E18-4612-AE5E-6B59D445C7B0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B57C-003C-4A38-A7E9-EFA19EA3F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077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F69B-6E18-4612-AE5E-6B59D445C7B0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B57C-003C-4A38-A7E9-EFA19EA3F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422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F69B-6E18-4612-AE5E-6B59D445C7B0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B57C-003C-4A38-A7E9-EFA19EA3F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20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F69B-6E18-4612-AE5E-6B59D445C7B0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B57C-003C-4A38-A7E9-EFA19EA3F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839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F69B-6E18-4612-AE5E-6B59D445C7B0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B57C-003C-4A38-A7E9-EFA19EA3F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312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F69B-6E18-4612-AE5E-6B59D445C7B0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B57C-003C-4A38-A7E9-EFA19EA3F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171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F69B-6E18-4612-AE5E-6B59D445C7B0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B57C-003C-4A38-A7E9-EFA19EA3F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4056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F69B-6E18-4612-AE5E-6B59D445C7B0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B57C-003C-4A38-A7E9-EFA19EA3F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829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F69B-6E18-4612-AE5E-6B59D445C7B0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B57C-003C-4A38-A7E9-EFA19EA3F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751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F69B-6E18-4612-AE5E-6B59D445C7B0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1B57C-003C-4A38-A7E9-EFA19EA3F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980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A1F69B-6E18-4612-AE5E-6B59D445C7B0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1B57C-003C-4A38-A7E9-EFA19EA3F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930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0312" y="548680"/>
            <a:ext cx="414337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0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98528" y="4365104"/>
            <a:ext cx="805520" cy="805520"/>
          </a:xfrm>
          <a:prstGeom prst="rect">
            <a:avLst/>
          </a:prstGeom>
          <a:solidFill>
            <a:srgbClr val="0070C0"/>
          </a:solidFill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107" y="1700808"/>
            <a:ext cx="8053784" cy="211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091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8064896" cy="4947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0725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1" y="764704"/>
            <a:ext cx="8408292" cy="3371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06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73388" y="4226992"/>
            <a:ext cx="886644" cy="886644"/>
          </a:xfrm>
          <a:prstGeom prst="rect">
            <a:avLst/>
          </a:prstGeom>
          <a:solidFill>
            <a:srgbClr val="92D050"/>
          </a:solidFill>
        </p:spPr>
      </p:pic>
    </p:spTree>
    <p:extLst>
      <p:ext uri="{BB962C8B-B14F-4D97-AF65-F5344CB8AC3E}">
        <p14:creationId xmlns:p14="http://schemas.microsoft.com/office/powerpoint/2010/main" val="1847196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9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3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Катя</dc:creator>
  <cp:lastModifiedBy>Катя</cp:lastModifiedBy>
  <cp:revision>1</cp:revision>
  <dcterms:created xsi:type="dcterms:W3CDTF">2019-02-11T14:27:33Z</dcterms:created>
  <dcterms:modified xsi:type="dcterms:W3CDTF">2019-02-11T14:27:57Z</dcterms:modified>
</cp:coreProperties>
</file>