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23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09" y="134634"/>
            <a:ext cx="8988491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21037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Вадим</dc:creator>
  <cp:lastModifiedBy>user</cp:lastModifiedBy>
  <cp:revision>1</cp:revision>
  <dcterms:created xsi:type="dcterms:W3CDTF">2020-11-26T04:34:24Z</dcterms:created>
  <dcterms:modified xsi:type="dcterms:W3CDTF">2020-11-26T04:35:06Z</dcterms:modified>
</cp:coreProperties>
</file>