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FDA72-0D3F-4730-BCCA-3F66A7FA9F5B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44872E-57C4-43E3-B03C-FDF1EC7B40A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9117F-F79B-4A2A-8BD7-5D4E4C8270AA}" type="datetimeFigureOut">
              <a:rPr lang="ru-RU" smtClean="0"/>
              <a:t>05.05.2018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4676F-EBCF-455B-A680-189E2DD9426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Итоговый срез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подготовка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Первобытные люди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Появление человека</a:t>
            </a:r>
          </a:p>
          <a:p>
            <a:r>
              <a:rPr lang="ru-RU" dirty="0" smtClean="0"/>
              <a:t>Родовая община (управление)</a:t>
            </a:r>
          </a:p>
          <a:p>
            <a:r>
              <a:rPr lang="ru-RU" dirty="0" smtClean="0"/>
              <a:t>Орудия труда ( основные орудия , появление первого металла)</a:t>
            </a:r>
          </a:p>
          <a:p>
            <a:r>
              <a:rPr lang="ru-RU" dirty="0" smtClean="0"/>
              <a:t>Основные занятия ( возникновение земледелия и скотоводства)</a:t>
            </a:r>
          </a:p>
          <a:p>
            <a:r>
              <a:rPr lang="ru-RU" dirty="0" smtClean="0"/>
              <a:t>Появление имущественного неравенства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642918"/>
            <a:ext cx="7772400" cy="1470025"/>
          </a:xfrm>
        </p:spPr>
        <p:txBody>
          <a:bodyPr/>
          <a:lstStyle/>
          <a:p>
            <a:r>
              <a:rPr lang="ru-RU" dirty="0" smtClean="0"/>
              <a:t>Древний Египет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2428868"/>
            <a:ext cx="7000924" cy="3143272"/>
          </a:xfrm>
        </p:spPr>
        <p:txBody>
          <a:bodyPr/>
          <a:lstStyle/>
          <a:p>
            <a:r>
              <a:rPr lang="ru-RU" b="1" dirty="0" smtClean="0"/>
              <a:t>Расположение </a:t>
            </a:r>
          </a:p>
          <a:p>
            <a:r>
              <a:rPr lang="ru-RU" b="1" dirty="0" smtClean="0"/>
              <a:t>Религия египтян ( Амон Ра, жрецы)</a:t>
            </a:r>
          </a:p>
          <a:p>
            <a:r>
              <a:rPr lang="ru-RU" b="1" dirty="0" smtClean="0"/>
              <a:t>Приспособления для полива</a:t>
            </a:r>
          </a:p>
          <a:p>
            <a:r>
              <a:rPr lang="ru-RU" b="1" dirty="0" smtClean="0"/>
              <a:t>Письменность  ( служащие в Египте</a:t>
            </a:r>
            <a:r>
              <a:rPr lang="ru-RU" dirty="0" smtClean="0"/>
              <a:t>)</a:t>
            </a: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Страны Восточного Средиземноморья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Повторить города Финикии</a:t>
            </a:r>
          </a:p>
          <a:p>
            <a:r>
              <a:rPr lang="ru-RU" dirty="0" smtClean="0"/>
              <a:t>Вавилон (</a:t>
            </a:r>
            <a:r>
              <a:rPr lang="ru-RU" dirty="0"/>
              <a:t>Х</a:t>
            </a:r>
            <a:r>
              <a:rPr lang="ru-RU" dirty="0" smtClean="0"/>
              <a:t>аммурапи)</a:t>
            </a:r>
          </a:p>
          <a:p>
            <a:r>
              <a:rPr lang="ru-RU" dirty="0" smtClean="0"/>
              <a:t>Великие открытия: первый алфавит, производство сахара, шахматы</a:t>
            </a:r>
          </a:p>
          <a:p>
            <a:r>
              <a:rPr lang="ru-RU" dirty="0" smtClean="0"/>
              <a:t>Сказание о </a:t>
            </a:r>
            <a:r>
              <a:rPr lang="ru-RU" dirty="0" err="1" smtClean="0"/>
              <a:t>Ноевом</a:t>
            </a:r>
            <a:r>
              <a:rPr lang="ru-RU" dirty="0" smtClean="0"/>
              <a:t> ковчеге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Греция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Расположение </a:t>
            </a:r>
            <a:endParaRPr lang="ru-RU" dirty="0"/>
          </a:p>
          <a:p>
            <a:r>
              <a:rPr lang="ru-RU" dirty="0" smtClean="0"/>
              <a:t>Определения: полис, ареопаг, демократия</a:t>
            </a:r>
          </a:p>
          <a:p>
            <a:r>
              <a:rPr lang="ru-RU" dirty="0" smtClean="0"/>
              <a:t>Что ввозили и вывозили из Греции</a:t>
            </a:r>
          </a:p>
          <a:p>
            <a:r>
              <a:rPr lang="ru-RU" dirty="0" smtClean="0"/>
              <a:t>Битва с персами ( 490 г, 479 г.)</a:t>
            </a:r>
          </a:p>
          <a:p>
            <a:r>
              <a:rPr lang="ru-RU" dirty="0" smtClean="0"/>
              <a:t>Жизнь </a:t>
            </a:r>
            <a:r>
              <a:rPr lang="ru-RU" dirty="0" err="1" smtClean="0"/>
              <a:t>спартанцкев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Рим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Определения: сенат, форум, патриции, народные трибуны, диктатура</a:t>
            </a:r>
          </a:p>
          <a:p>
            <a:r>
              <a:rPr lang="ru-RU" dirty="0" smtClean="0"/>
              <a:t>Отмена долгового рабства</a:t>
            </a:r>
          </a:p>
          <a:p>
            <a:r>
              <a:rPr lang="ru-RU" dirty="0" smtClean="0"/>
              <a:t>Восстание Спартака</a:t>
            </a:r>
          </a:p>
          <a:p>
            <a:r>
              <a:rPr lang="ru-RU" dirty="0" smtClean="0"/>
              <a:t>Даты: 509, 74 , 313, 390 </a:t>
            </a:r>
            <a:r>
              <a:rPr lang="ru-RU" dirty="0" err="1" smtClean="0"/>
              <a:t>гг</a:t>
            </a:r>
            <a:r>
              <a:rPr lang="ru-RU" dirty="0" smtClean="0"/>
              <a:t> до н.э.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135</Words>
  <Application>Microsoft Office PowerPoint</Application>
  <PresentationFormat>Экран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Итоговый срез</vt:lpstr>
      <vt:lpstr>Первобытные люди</vt:lpstr>
      <vt:lpstr>Древний Египет</vt:lpstr>
      <vt:lpstr>Страны Восточного Средиземноморья</vt:lpstr>
      <vt:lpstr>Греция</vt:lpstr>
      <vt:lpstr>Рим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Итоговый срез</dc:title>
  <dc:creator>Учитель</dc:creator>
  <cp:lastModifiedBy>Учитель</cp:lastModifiedBy>
  <cp:revision>2</cp:revision>
  <dcterms:created xsi:type="dcterms:W3CDTF">2018-05-05T04:07:08Z</dcterms:created>
  <dcterms:modified xsi:type="dcterms:W3CDTF">2018-05-05T04:22:25Z</dcterms:modified>
</cp:coreProperties>
</file>