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6"/>
  </p:notes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78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3" d="100"/>
          <a:sy n="53" d="100"/>
        </p:scale>
        <p:origin x="-286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B17D33-7862-466F-A64F-E3808A7A054B}" type="datetimeFigureOut">
              <a:rPr lang="ru-RU" smtClean="0"/>
              <a:t>08.04.2020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CA7913-1068-4DC4-9630-C2E4AD2602C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84838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CA7913-1068-4DC4-9630-C2E4AD2602C9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07221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31392-005B-42C6-8C96-10B560E2D88E}" type="datetimeFigureOut">
              <a:rPr lang="ru-RU" smtClean="0"/>
              <a:t>08.04.2020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CD8C1-041C-42BB-B4F1-74FFF77392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16893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31392-005B-42C6-8C96-10B560E2D88E}" type="datetimeFigureOut">
              <a:rPr lang="ru-RU" smtClean="0"/>
              <a:t>08.04.2020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CD8C1-041C-42BB-B4F1-74FFF77392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1517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31392-005B-42C6-8C96-10B560E2D88E}" type="datetimeFigureOut">
              <a:rPr lang="ru-RU" smtClean="0"/>
              <a:t>08.04.2020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CD8C1-041C-42BB-B4F1-74FFF77392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36406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31392-005B-42C6-8C96-10B560E2D88E}" type="datetimeFigureOut">
              <a:rPr lang="ru-RU" smtClean="0"/>
              <a:t>08.04.2020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CD8C1-041C-42BB-B4F1-74FFF77392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64321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31392-005B-42C6-8C96-10B560E2D88E}" type="datetimeFigureOut">
              <a:rPr lang="ru-RU" smtClean="0"/>
              <a:t>08.04.2020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CD8C1-041C-42BB-B4F1-74FFF77392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0484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31392-005B-42C6-8C96-10B560E2D88E}" type="datetimeFigureOut">
              <a:rPr lang="ru-RU" smtClean="0"/>
              <a:t>08.04.2020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CD8C1-041C-42BB-B4F1-74FFF77392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82284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31392-005B-42C6-8C96-10B560E2D88E}" type="datetimeFigureOut">
              <a:rPr lang="ru-RU" smtClean="0"/>
              <a:t>08.04.2020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CD8C1-041C-42BB-B4F1-74FFF77392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76355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31392-005B-42C6-8C96-10B560E2D88E}" type="datetimeFigureOut">
              <a:rPr lang="ru-RU" smtClean="0"/>
              <a:t>08.04.2020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CD8C1-041C-42BB-B4F1-74FFF77392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54325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31392-005B-42C6-8C96-10B560E2D88E}" type="datetimeFigureOut">
              <a:rPr lang="ru-RU" smtClean="0"/>
              <a:t>08.04.2020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CD8C1-041C-42BB-B4F1-74FFF77392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61370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31392-005B-42C6-8C96-10B560E2D88E}" type="datetimeFigureOut">
              <a:rPr lang="ru-RU" smtClean="0"/>
              <a:t>08.04.2020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CD8C1-041C-42BB-B4F1-74FFF77392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36323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31392-005B-42C6-8C96-10B560E2D88E}" type="datetimeFigureOut">
              <a:rPr lang="ru-RU" smtClean="0"/>
              <a:t>08.04.2020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ACD8C1-041C-42BB-B4F1-74FFF77392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31100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431392-005B-42C6-8C96-10B560E2D88E}" type="datetimeFigureOut">
              <a:rPr lang="ru-RU" smtClean="0"/>
              <a:t>08.04.2020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ACD8C1-041C-42BB-B4F1-74FFF77392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13184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englishinn.ru/there-is-there-are-dlya-prodolzhayushhih.html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188640"/>
            <a:ext cx="7772400" cy="1470025"/>
          </a:xfrm>
        </p:spPr>
        <p:txBody>
          <a:bodyPr>
            <a:normAutofit/>
          </a:bodyPr>
          <a:lstStyle/>
          <a:p>
            <a:r>
              <a:rPr lang="en-US" dirty="0" smtClean="0"/>
              <a:t>Description of a picture</a:t>
            </a:r>
            <a:br>
              <a:rPr lang="en-US" dirty="0" smtClean="0"/>
            </a:br>
            <a:r>
              <a:rPr lang="en-US" dirty="0" smtClean="0"/>
              <a:t>(</a:t>
            </a:r>
            <a:r>
              <a:rPr lang="ru-RU" dirty="0" smtClean="0"/>
              <a:t>Описание картинки)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7544" y="1844824"/>
            <a:ext cx="8352928" cy="4392488"/>
          </a:xfrm>
        </p:spPr>
        <p:txBody>
          <a:bodyPr>
            <a:normAutofit fontScale="70000" lnSpcReduction="20000"/>
          </a:bodyPr>
          <a:lstStyle/>
          <a:p>
            <a:r>
              <a:rPr lang="ru-RU" b="1" i="1" dirty="0" smtClean="0">
                <a:solidFill>
                  <a:schemeClr val="tx1"/>
                </a:solidFill>
              </a:rPr>
              <a:t>При описании картинки, прежде всего, важно помнить:</a:t>
            </a:r>
          </a:p>
          <a:p>
            <a:pPr algn="l"/>
            <a:endParaRPr lang="ru-RU" dirty="0" smtClean="0">
              <a:solidFill>
                <a:schemeClr val="tx1"/>
              </a:solidFill>
            </a:endParaRPr>
          </a:p>
          <a:p>
            <a:pPr algn="l">
              <a:buAutoNum type="arabicParenR"/>
            </a:pP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ru-RU" dirty="0" smtClean="0">
                <a:solidFill>
                  <a:schemeClr val="tx1"/>
                </a:solidFill>
              </a:rPr>
              <a:t>Для описания места используется простое настоящее время (</a:t>
            </a:r>
            <a:r>
              <a:rPr lang="en-US" dirty="0" smtClean="0">
                <a:solidFill>
                  <a:schemeClr val="tx1"/>
                </a:solidFill>
              </a:rPr>
              <a:t>Present Simple), </a:t>
            </a:r>
            <a:r>
              <a:rPr lang="ru-RU" dirty="0" smtClean="0">
                <a:solidFill>
                  <a:schemeClr val="tx1"/>
                </a:solidFill>
              </a:rPr>
              <a:t>в том числе конструкция местонахождения </a:t>
            </a:r>
            <a:r>
              <a:rPr lang="ru-RU" u="sng" dirty="0" err="1" smtClean="0">
                <a:solidFill>
                  <a:schemeClr val="tx1"/>
                </a:solidFill>
                <a:hlinkClick r:id="rId3"/>
              </a:rPr>
              <a:t>there</a:t>
            </a:r>
            <a:r>
              <a:rPr lang="ru-RU" u="sng" dirty="0" smtClean="0">
                <a:solidFill>
                  <a:schemeClr val="tx1"/>
                </a:solidFill>
                <a:hlinkClick r:id="rId3"/>
              </a:rPr>
              <a:t> </a:t>
            </a:r>
            <a:r>
              <a:rPr lang="ru-RU" u="sng" dirty="0" err="1" smtClean="0">
                <a:solidFill>
                  <a:schemeClr val="tx1"/>
                </a:solidFill>
                <a:hlinkClick r:id="rId3"/>
              </a:rPr>
              <a:t>is</a:t>
            </a:r>
            <a:r>
              <a:rPr lang="ru-RU" u="sng" dirty="0" smtClean="0">
                <a:solidFill>
                  <a:schemeClr val="tx1"/>
                </a:solidFill>
                <a:hlinkClick r:id="rId3"/>
              </a:rPr>
              <a:t> / </a:t>
            </a:r>
            <a:r>
              <a:rPr lang="ru-RU" u="sng" dirty="0" err="1" smtClean="0">
                <a:solidFill>
                  <a:schemeClr val="tx1"/>
                </a:solidFill>
                <a:hlinkClick r:id="rId3"/>
              </a:rPr>
              <a:t>are</a:t>
            </a:r>
            <a:r>
              <a:rPr lang="ru-RU" dirty="0" smtClean="0">
                <a:solidFill>
                  <a:schemeClr val="tx1"/>
                </a:solidFill>
              </a:rPr>
              <a:t>; </a:t>
            </a:r>
            <a:r>
              <a:rPr lang="ru-RU" dirty="0" smtClean="0">
                <a:solidFill>
                  <a:schemeClr val="tx1"/>
                </a:solidFill>
              </a:rPr>
              <a:t>для описания действий людей на картинке – настоящее длительное время </a:t>
            </a:r>
            <a:r>
              <a:rPr lang="en-US" dirty="0" smtClean="0">
                <a:solidFill>
                  <a:schemeClr val="tx1"/>
                </a:solidFill>
              </a:rPr>
              <a:t>(Present Continuous)</a:t>
            </a:r>
            <a:r>
              <a:rPr lang="ru-RU" dirty="0" smtClean="0">
                <a:solidFill>
                  <a:schemeClr val="tx1"/>
                </a:solidFill>
              </a:rPr>
              <a:t>, так как считается, что действия на картинке происходят «в данный момент».</a:t>
            </a:r>
          </a:p>
          <a:p>
            <a:pPr algn="l">
              <a:buAutoNum type="arabicParenR"/>
            </a:pPr>
            <a:endParaRPr lang="ru-RU" dirty="0" smtClean="0">
              <a:solidFill>
                <a:schemeClr val="tx1"/>
              </a:solidFill>
            </a:endParaRPr>
          </a:p>
          <a:p>
            <a:pPr algn="l"/>
            <a:r>
              <a:rPr lang="ru-RU" dirty="0" smtClean="0">
                <a:solidFill>
                  <a:schemeClr val="tx1"/>
                </a:solidFill>
              </a:rPr>
              <a:t>2) </a:t>
            </a:r>
            <a:r>
              <a:rPr lang="en-US" dirty="0" smtClean="0">
                <a:solidFill>
                  <a:schemeClr val="tx1"/>
                </a:solidFill>
              </a:rPr>
              <a:t>E</a:t>
            </a:r>
            <a:r>
              <a:rPr lang="ru-RU" dirty="0" err="1" smtClean="0">
                <a:solidFill>
                  <a:schemeClr val="tx1"/>
                </a:solidFill>
              </a:rPr>
              <a:t>сли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>
                <a:solidFill>
                  <a:schemeClr val="tx1"/>
                </a:solidFill>
              </a:rPr>
              <a:t>вы говорите о том, что изображено НА картине или фотографии, надо употреблять предлог IN:</a:t>
            </a:r>
          </a:p>
          <a:p>
            <a:pPr algn="l" fontAlgn="base"/>
            <a:r>
              <a:rPr lang="ru-RU" b="1" dirty="0" smtClean="0">
                <a:solidFill>
                  <a:schemeClr val="tx1"/>
                </a:solidFill>
              </a:rPr>
              <a:t>- </a:t>
            </a:r>
            <a:r>
              <a:rPr lang="ru-RU" b="1" dirty="0" err="1" smtClean="0">
                <a:solidFill>
                  <a:schemeClr val="tx1"/>
                </a:solidFill>
              </a:rPr>
              <a:t>in</a:t>
            </a:r>
            <a:r>
              <a:rPr lang="ru-RU" b="1" dirty="0" smtClean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the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picture</a:t>
            </a:r>
            <a:endParaRPr lang="ru-RU" dirty="0">
              <a:solidFill>
                <a:schemeClr val="tx1"/>
              </a:solidFill>
            </a:endParaRPr>
          </a:p>
          <a:p>
            <a:pPr algn="l" fontAlgn="base"/>
            <a:r>
              <a:rPr lang="ru-RU" b="1" dirty="0" smtClean="0">
                <a:solidFill>
                  <a:schemeClr val="tx1"/>
                </a:solidFill>
              </a:rPr>
              <a:t>- </a:t>
            </a:r>
            <a:r>
              <a:rPr lang="ru-RU" b="1" dirty="0" err="1" smtClean="0">
                <a:solidFill>
                  <a:schemeClr val="tx1"/>
                </a:solidFill>
              </a:rPr>
              <a:t>in</a:t>
            </a:r>
            <a:r>
              <a:rPr lang="ru-RU" b="1" dirty="0" smtClean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the</a:t>
            </a:r>
            <a:r>
              <a:rPr lang="ru-RU" b="1" dirty="0">
                <a:solidFill>
                  <a:schemeClr val="tx1"/>
                </a:solidFill>
              </a:rPr>
              <a:t> </a:t>
            </a:r>
            <a:r>
              <a:rPr lang="ru-RU" b="1" dirty="0" err="1">
                <a:solidFill>
                  <a:schemeClr val="tx1"/>
                </a:solidFill>
              </a:rPr>
              <a:t>photo</a:t>
            </a:r>
            <a:endParaRPr lang="ru-RU" dirty="0">
              <a:solidFill>
                <a:schemeClr val="tx1"/>
              </a:solidFill>
            </a:endParaRPr>
          </a:p>
          <a:p>
            <a:pPr marL="514350" indent="-514350">
              <a:buAutoNum type="arabicParenR"/>
            </a:pPr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04336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Последовательность описания</a:t>
            </a:r>
            <a:r>
              <a:rPr lang="en-US" dirty="0" smtClean="0"/>
              <a:t> (</a:t>
            </a:r>
            <a:r>
              <a:rPr lang="ru-RU" dirty="0" smtClean="0"/>
              <a:t>пример):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0912" y="1124744"/>
            <a:ext cx="4546848" cy="1887421"/>
          </a:xfrm>
        </p:spPr>
        <p:txBody>
          <a:bodyPr>
            <a:normAutofit fontScale="62500" lnSpcReduction="20000"/>
          </a:bodyPr>
          <a:lstStyle/>
          <a:p>
            <a: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  <a:t>Who the people are</a:t>
            </a:r>
            <a:r>
              <a:rPr lang="en-US" dirty="0" smtClean="0"/>
              <a:t>;</a:t>
            </a:r>
          </a:p>
          <a:p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Where the people are</a:t>
            </a:r>
            <a:r>
              <a:rPr lang="en-US" dirty="0" smtClean="0"/>
              <a:t>;</a:t>
            </a:r>
          </a:p>
          <a:p>
            <a:r>
              <a:rPr lang="en-US" dirty="0" smtClean="0">
                <a:solidFill>
                  <a:srgbClr val="00B050"/>
                </a:solidFill>
              </a:rPr>
              <a:t>What season it is/What the weather is like</a:t>
            </a:r>
            <a:r>
              <a:rPr lang="en-US" dirty="0" smtClean="0"/>
              <a:t>;</a:t>
            </a:r>
          </a:p>
          <a:p>
            <a:r>
              <a:rPr lang="en-US" dirty="0" smtClean="0">
                <a:solidFill>
                  <a:schemeClr val="accent4">
                    <a:lumMod val="75000"/>
                  </a:schemeClr>
                </a:solidFill>
              </a:rPr>
              <a:t>What the people are wearing and doing.</a:t>
            </a:r>
          </a:p>
          <a:p>
            <a:pPr marL="0" indent="0">
              <a:buNone/>
            </a:pPr>
            <a:endParaRPr lang="en-US" dirty="0" smtClean="0"/>
          </a:p>
        </p:txBody>
      </p:sp>
      <p:pic>
        <p:nvPicPr>
          <p:cNvPr id="1026" name="Picture 2" descr="http://englishinn.ru/wp-content/uploads/2015/11/Fotografiya-semi-dlya-opisaniya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7760" y="1651803"/>
            <a:ext cx="4267200" cy="3152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95536" y="2924944"/>
            <a:ext cx="4032448" cy="375487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chemeClr val="accent6">
                    <a:lumMod val="75000"/>
                  </a:schemeClr>
                </a:solidFill>
              </a:rPr>
              <a:t>There are four people in the picture. This is a family.</a:t>
            </a:r>
            <a:r>
              <a:rPr lang="en-US" sz="2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They are on the beach. </a:t>
            </a:r>
            <a:r>
              <a:rPr lang="en-US" sz="2000" dirty="0" smtClean="0">
                <a:solidFill>
                  <a:srgbClr val="00B050"/>
                </a:solidFill>
              </a:rPr>
              <a:t>This is summer.</a:t>
            </a:r>
            <a:r>
              <a:rPr lang="en-US" sz="20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en-US" sz="2000" dirty="0" smtClean="0">
                <a:solidFill>
                  <a:srgbClr val="00B050"/>
                </a:solidFill>
              </a:rPr>
              <a:t>The weather is nice, warm and sunny.</a:t>
            </a:r>
            <a:r>
              <a:rPr lang="ru-RU" sz="2000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en-US" sz="2000" dirty="0" smtClean="0">
                <a:solidFill>
                  <a:schemeClr val="accent4">
                    <a:lumMod val="75000"/>
                  </a:schemeClr>
                </a:solidFill>
              </a:rPr>
              <a:t>The woman is wearing a yellow dress. The man is wearing a white shirt and brown shirts. The little boy is wearing a red shirt and light trousers, the girl is wearing a </a:t>
            </a:r>
            <a:r>
              <a:rPr lang="en-US" sz="2000" dirty="0" err="1" smtClean="0">
                <a:solidFill>
                  <a:schemeClr val="accent4">
                    <a:lumMod val="75000"/>
                  </a:schemeClr>
                </a:solidFill>
              </a:rPr>
              <a:t>colourful</a:t>
            </a:r>
            <a:r>
              <a:rPr lang="en-US" sz="2000" dirty="0" smtClean="0">
                <a:solidFill>
                  <a:schemeClr val="accent4">
                    <a:lumMod val="75000"/>
                  </a:schemeClr>
                </a:solidFill>
              </a:rPr>
              <a:t> dress, the baby is wearing a striped costume. They are smiling and posing for the photo.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36464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normAutofit/>
          </a:bodyPr>
          <a:lstStyle/>
          <a:p>
            <a:r>
              <a:rPr lang="en-US" dirty="0" smtClean="0"/>
              <a:t>One more example: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0912" y="1340769"/>
            <a:ext cx="4546848" cy="1887421"/>
          </a:xfrm>
        </p:spPr>
        <p:txBody>
          <a:bodyPr>
            <a:normAutofit fontScale="77500" lnSpcReduction="20000"/>
          </a:bodyPr>
          <a:lstStyle/>
          <a:p>
            <a:r>
              <a:rPr lang="en-US" dirty="0" smtClean="0">
                <a:solidFill>
                  <a:schemeClr val="accent6">
                    <a:lumMod val="75000"/>
                  </a:schemeClr>
                </a:solidFill>
              </a:rPr>
              <a:t>Who the people are</a:t>
            </a:r>
            <a:r>
              <a:rPr lang="en-US" dirty="0" smtClean="0"/>
              <a:t>;</a:t>
            </a:r>
          </a:p>
          <a:p>
            <a:r>
              <a:rPr lang="en-US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Where the people are</a:t>
            </a:r>
            <a:r>
              <a:rPr lang="en-US" dirty="0" smtClean="0"/>
              <a:t>;</a:t>
            </a:r>
          </a:p>
          <a:p>
            <a:r>
              <a:rPr lang="en-US" dirty="0" smtClean="0">
                <a:solidFill>
                  <a:srgbClr val="00B050"/>
                </a:solidFill>
              </a:rPr>
              <a:t>What the weather is like</a:t>
            </a:r>
            <a:r>
              <a:rPr lang="en-US" dirty="0" smtClean="0"/>
              <a:t>;</a:t>
            </a:r>
          </a:p>
          <a:p>
            <a:r>
              <a:rPr lang="en-US" dirty="0" smtClean="0">
                <a:solidFill>
                  <a:schemeClr val="accent4">
                    <a:lumMod val="75000"/>
                  </a:schemeClr>
                </a:solidFill>
              </a:rPr>
              <a:t>What the people are wearing and doing.</a:t>
            </a:r>
          </a:p>
          <a:p>
            <a:pPr marL="0" indent="0">
              <a:buNone/>
            </a:pPr>
            <a:endParaRPr lang="en-US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395536" y="3305164"/>
            <a:ext cx="3888432" cy="304698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chemeClr val="accent6">
                    <a:lumMod val="75000"/>
                  </a:schemeClr>
                </a:solidFill>
              </a:rPr>
              <a:t>There is a woman in the picture. </a:t>
            </a:r>
            <a:r>
              <a:rPr lang="en-US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She is at home, </a:t>
            </a:r>
            <a:r>
              <a:rPr lang="en-US" sz="2400" i="1" dirty="0" smtClean="0">
                <a:solidFill>
                  <a:srgbClr val="00B050"/>
                </a:solidFill>
              </a:rPr>
              <a:t>that is why (</a:t>
            </a:r>
            <a:r>
              <a:rPr lang="ru-RU" sz="2400" i="1" dirty="0" smtClean="0">
                <a:solidFill>
                  <a:srgbClr val="00B050"/>
                </a:solidFill>
              </a:rPr>
              <a:t>поэтому)</a:t>
            </a:r>
            <a:r>
              <a:rPr lang="en-US" sz="2400" i="1" dirty="0" smtClean="0">
                <a:solidFill>
                  <a:srgbClr val="00B050"/>
                </a:solidFill>
              </a:rPr>
              <a:t> </a:t>
            </a:r>
            <a:r>
              <a:rPr lang="en-US" sz="2400" dirty="0" smtClean="0">
                <a:solidFill>
                  <a:srgbClr val="00B050"/>
                </a:solidFill>
              </a:rPr>
              <a:t>we can’t say what the weather is like. </a:t>
            </a:r>
            <a:r>
              <a:rPr lang="en-US" sz="2400" dirty="0" smtClean="0">
                <a:solidFill>
                  <a:schemeClr val="accent4">
                    <a:lumMod val="75000"/>
                  </a:schemeClr>
                </a:solidFill>
              </a:rPr>
              <a:t>She is wearing a pink blouse and grey trousers. </a:t>
            </a:r>
            <a:r>
              <a:rPr lang="en-US" sz="2400" dirty="0" smtClean="0">
                <a:solidFill>
                  <a:schemeClr val="accent4">
                    <a:lumMod val="75000"/>
                  </a:schemeClr>
                </a:solidFill>
              </a:rPr>
              <a:t>She is reading a book and having a cup of tea.</a:t>
            </a:r>
            <a:endParaRPr lang="ru-RU" dirty="0"/>
          </a:p>
        </p:txBody>
      </p:sp>
      <p:pic>
        <p:nvPicPr>
          <p:cNvPr id="2050" name="Picture 2" descr="Top 10 прилагательных для описания книг и фильмов на английском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916832"/>
            <a:ext cx="4265109" cy="2772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5164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en-US" dirty="0" smtClean="0"/>
              <a:t>Your task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892695"/>
          </a:xfrm>
        </p:spPr>
        <p:txBody>
          <a:bodyPr>
            <a:normAutofit fontScale="62500" lnSpcReduction="20000"/>
          </a:bodyPr>
          <a:lstStyle/>
          <a:p>
            <a:r>
              <a:rPr lang="ru-RU" dirty="0" smtClean="0"/>
              <a:t>Задание на оценку: описать</a:t>
            </a:r>
            <a:r>
              <a:rPr lang="en-US" dirty="0" smtClean="0"/>
              <a:t> </a:t>
            </a:r>
            <a:r>
              <a:rPr lang="ru-RU" b="1" i="1" u="sng" dirty="0" smtClean="0"/>
              <a:t>две картинки </a:t>
            </a:r>
            <a:r>
              <a:rPr lang="ru-RU" dirty="0" smtClean="0"/>
              <a:t>на данном слайде по указанной ранее схеме, используя лексику из учебника (уроки 7</a:t>
            </a:r>
            <a:r>
              <a:rPr lang="en-US" dirty="0" smtClean="0"/>
              <a:t>a, 7b, 7c</a:t>
            </a:r>
            <a:r>
              <a:rPr lang="ru-RU" dirty="0" smtClean="0"/>
              <a:t>)</a:t>
            </a:r>
            <a:r>
              <a:rPr lang="en-US" dirty="0"/>
              <a:t>.</a:t>
            </a:r>
            <a:endParaRPr lang="ru-RU" dirty="0" smtClean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3074" name="Picture 2" descr="Фотография Мальчики Дети два шляпы шапка зимние снеге свитере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276872"/>
            <a:ext cx="4186206" cy="2792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Молодая семья с маленьким сыном, пикник в парке | Бесплатно Фото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269498"/>
            <a:ext cx="4120644" cy="2744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9011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45</TotalTime>
  <Words>324</Words>
  <Application>Microsoft Office PowerPoint</Application>
  <PresentationFormat>Экран (4:3)</PresentationFormat>
  <Paragraphs>23</Paragraphs>
  <Slides>4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5" baseType="lpstr">
      <vt:lpstr>Тема Office</vt:lpstr>
      <vt:lpstr>Description of a picture (Описание картинки)</vt:lpstr>
      <vt:lpstr>Последовательность описания (пример):</vt:lpstr>
      <vt:lpstr>One more example:</vt:lpstr>
      <vt:lpstr>Your task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Description of a picture (Описание картинки)</dc:title>
  <dc:creator>Пелькина</dc:creator>
  <cp:lastModifiedBy>Пелькина</cp:lastModifiedBy>
  <cp:revision>10</cp:revision>
  <dcterms:created xsi:type="dcterms:W3CDTF">2020-04-08T17:48:14Z</dcterms:created>
  <dcterms:modified xsi:type="dcterms:W3CDTF">2020-04-08T18:33:22Z</dcterms:modified>
</cp:coreProperties>
</file>