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0" r:id="rId3"/>
    <p:sldId id="262" r:id="rId4"/>
    <p:sldId id="264" r:id="rId5"/>
    <p:sldId id="263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689AD-8BAC-487F-8FF2-27F3DE2E1F7A}" type="datetimeFigureOut">
              <a:rPr lang="ru-RU" smtClean="0"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37807-30FE-4D44-A3EC-DC0CBD1C33C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c94ebfadc83e019e0dfd9b9b3971b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340768"/>
            <a:ext cx="8229600" cy="4680520"/>
          </a:xfrm>
        </p:spPr>
        <p:txBody>
          <a:bodyPr>
            <a:normAutofit/>
          </a:bodyPr>
          <a:lstStyle/>
          <a:p>
            <a:pPr algn="r"/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Я румяную Матрешку</a:t>
            </a:r>
            <a:b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От подруг не оторву.</a:t>
            </a:r>
            <a:b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Подожду, когда Матрешка</a:t>
            </a:r>
            <a:b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Упадет сама в траву.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76672"/>
            <a:ext cx="9144000" cy="92333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Загадка</a:t>
            </a:r>
            <a:endParaRPr lang="ru-RU" sz="5400" b="1" i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92280" y="4797152"/>
            <a:ext cx="13531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Яблоко</a:t>
            </a:r>
            <a:endParaRPr lang="ru-RU" sz="2800" b="1" i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16216" y="4653136"/>
            <a:ext cx="1872208" cy="79208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c94ebfadc83e019e0dfd9b9b3971b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92896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Тема урока: </a:t>
            </a:r>
            <a:b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«Яблоко и яблоня»</a:t>
            </a:r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c94ebfadc83e019e0dfd9b9b3971b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21602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Яблоня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 одно из самых распространенных садовых деревьев.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Яблоня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 мощное дерево высотой до 10 метров с сильной корневой системой и широко разветвленной кроной. Корни уходя в почву от 2 до 5 метров в глубину и до 10 метров в стороны. Живут яблони до 80 лет.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apple-tree-2874239_6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2636912"/>
            <a:ext cx="3584792" cy="37984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s12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924944"/>
            <a:ext cx="4788024" cy="32590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c94ebfadc83e019e0dfd9b9b3971b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51520" y="620688"/>
            <a:ext cx="4032448" cy="563231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Яблоки обладают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удивительными свойствами: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они укрепляют иммунитет, повышают работоспособность, улучшают память. Вещества, которые содержатся в яблоках, необходимы для работы желудка, сердца и мозга. Яблоки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очень полезны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для здоровья, благодаря большому количеству витаминов и микроэлементов, содержащихся в них.</a:t>
            </a:r>
          </a:p>
        </p:txBody>
      </p:sp>
      <p:pic>
        <p:nvPicPr>
          <p:cNvPr id="6" name="Рисунок 5" descr="s1200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60648"/>
            <a:ext cx="4320480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D181D0B0D185D0B0D180D0BDD18BD0B9-D0BCD0B8D180D0BED0BD-1024x7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3356992"/>
            <a:ext cx="4088167" cy="3042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c94ebfadc83e019e0dfd9b9b3971b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84976" cy="201622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А теперь сами постараемся нарисовать яблоню и яблоки на ней!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ello_html_m313b05f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11682" y="1988840"/>
            <a:ext cx="6132318" cy="46531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c94ebfadc83e019e0dfd9b9b3971b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492896"/>
            <a:ext cx="8229600" cy="1143000"/>
          </a:xfrm>
        </p:spPr>
        <p:txBody>
          <a:bodyPr>
            <a:normAutofit/>
          </a:bodyPr>
          <a:lstStyle/>
          <a:p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55e62b3d590da7393ffaff431587a2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c94ebfadc83e019e0dfd9b9b3971b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0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492896"/>
            <a:ext cx="8229600" cy="1143000"/>
          </a:xfrm>
        </p:spPr>
        <p:txBody>
          <a:bodyPr>
            <a:normAutofit/>
          </a:bodyPr>
          <a:lstStyle/>
          <a:p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58acb6949eeb.jpg"/>
          <p:cNvPicPr>
            <a:picLocks noChangeAspect="1"/>
          </p:cNvPicPr>
          <p:nvPr/>
        </p:nvPicPr>
        <p:blipFill>
          <a:blip r:embed="rId3" cstate="print"/>
          <a:srcRect r="2751"/>
          <a:stretch>
            <a:fillRect/>
          </a:stretch>
        </p:blipFill>
        <p:spPr>
          <a:xfrm>
            <a:off x="0" y="28574"/>
            <a:ext cx="9144000" cy="6829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c94ebfadc83e019e0dfd9b9b3971bc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740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kartinki-dlya-detej-yablonya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16016" cy="5949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yabloko1-814x1024.jpg"/>
          <p:cNvPicPr>
            <a:picLocks noChangeAspect="1"/>
          </p:cNvPicPr>
          <p:nvPr/>
        </p:nvPicPr>
        <p:blipFill>
          <a:blip r:embed="rId4" cstate="print"/>
          <a:srcRect l="21312" t="40043" r="3127" b="6052"/>
          <a:stretch>
            <a:fillRect/>
          </a:stretch>
        </p:blipFill>
        <p:spPr>
          <a:xfrm>
            <a:off x="4860032" y="2852936"/>
            <a:ext cx="4100341" cy="37444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depositphotos_251903628-stock-photo-red-apple-with-leaf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316260">
            <a:off x="6690576" y="390383"/>
            <a:ext cx="2592288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117</Words>
  <Application>Microsoft Office PowerPoint</Application>
  <PresentationFormat>Экран (4:3)</PresentationFormat>
  <Paragraphs>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Я румяную Матрешку От подруг не оторву. Подожду, когда Матрешка Упадет сама в траву. </vt:lpstr>
      <vt:lpstr>Тема урока:  «Яблоко и яблоня»</vt:lpstr>
      <vt:lpstr>Яблоня - одно из самых распространенных садовых деревьев. Яблоня - мощное дерево высотой до 10 метров с сильной корневой системой и широко разветвленной кроной. Корни уходя в почву от 2 до 5 метров в глубину и до 10 метров в стороны. Живут яблони до 80 лет.</vt:lpstr>
      <vt:lpstr>Слайд 4</vt:lpstr>
      <vt:lpstr>А теперь сами постараемся нарисовать яблоню и яблоки на ней!</vt:lpstr>
      <vt:lpstr>Слайд 6</vt:lpstr>
      <vt:lpstr>Слайд 7</vt:lpstr>
      <vt:lpstr>Слайд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румяную Матрешку От подруг не оторву. Подожду, когда Матрешка Упадет сама в траву. </dc:title>
  <dc:creator>Екатерина</dc:creator>
  <cp:lastModifiedBy>Екатерина</cp:lastModifiedBy>
  <cp:revision>1</cp:revision>
  <dcterms:created xsi:type="dcterms:W3CDTF">2020-04-09T18:54:48Z</dcterms:created>
  <dcterms:modified xsi:type="dcterms:W3CDTF">2020-04-09T19:34:17Z</dcterms:modified>
</cp:coreProperties>
</file>