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  <p:sldMasterId id="2147483720" r:id="rId3"/>
    <p:sldMasterId id="2147483768" r:id="rId4"/>
    <p:sldMasterId id="2147483774" r:id="rId5"/>
  </p:sldMasterIdLst>
  <p:notesMasterIdLst>
    <p:notesMasterId r:id="rId28"/>
  </p:notesMasterIdLst>
  <p:sldIdLst>
    <p:sldId id="310" r:id="rId6"/>
    <p:sldId id="326" r:id="rId7"/>
    <p:sldId id="327" r:id="rId8"/>
    <p:sldId id="328" r:id="rId9"/>
    <p:sldId id="319" r:id="rId10"/>
    <p:sldId id="284" r:id="rId11"/>
    <p:sldId id="325" r:id="rId12"/>
    <p:sldId id="329" r:id="rId13"/>
    <p:sldId id="285" r:id="rId14"/>
    <p:sldId id="322" r:id="rId15"/>
    <p:sldId id="332" r:id="rId16"/>
    <p:sldId id="313" r:id="rId17"/>
    <p:sldId id="315" r:id="rId18"/>
    <p:sldId id="317" r:id="rId19"/>
    <p:sldId id="331" r:id="rId20"/>
    <p:sldId id="330" r:id="rId21"/>
    <p:sldId id="333" r:id="rId22"/>
    <p:sldId id="335" r:id="rId23"/>
    <p:sldId id="287" r:id="rId24"/>
    <p:sldId id="324" r:id="rId25"/>
    <p:sldId id="273" r:id="rId26"/>
    <p:sldId id="334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Нелли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31" autoAdjust="0"/>
    <p:restoredTop sz="94660"/>
  </p:normalViewPr>
  <p:slideViewPr>
    <p:cSldViewPr>
      <p:cViewPr varScale="1">
        <p:scale>
          <a:sx n="69" d="100"/>
          <a:sy n="69" d="100"/>
        </p:scale>
        <p:origin x="-13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12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5" Type="http://schemas.openxmlformats.org/officeDocument/2006/relationships/image" Target="../media/image40.wmf"/><Relationship Id="rId4" Type="http://schemas.openxmlformats.org/officeDocument/2006/relationships/image" Target="../media/image3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63.wmf"/><Relationship Id="rId7" Type="http://schemas.openxmlformats.org/officeDocument/2006/relationships/image" Target="../media/image67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10" Type="http://schemas.openxmlformats.org/officeDocument/2006/relationships/image" Target="../media/image70.wmf"/><Relationship Id="rId4" Type="http://schemas.openxmlformats.org/officeDocument/2006/relationships/image" Target="../media/image64.wmf"/><Relationship Id="rId9" Type="http://schemas.openxmlformats.org/officeDocument/2006/relationships/image" Target="../media/image6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74.wmf"/><Relationship Id="rId7" Type="http://schemas.openxmlformats.org/officeDocument/2006/relationships/image" Target="../media/image78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6" Type="http://schemas.openxmlformats.org/officeDocument/2006/relationships/image" Target="../media/image77.wmf"/><Relationship Id="rId5" Type="http://schemas.openxmlformats.org/officeDocument/2006/relationships/image" Target="../media/image76.wmf"/><Relationship Id="rId4" Type="http://schemas.openxmlformats.org/officeDocument/2006/relationships/image" Target="../media/image75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7.wmf"/><Relationship Id="rId13" Type="http://schemas.openxmlformats.org/officeDocument/2006/relationships/image" Target="../media/image92.wmf"/><Relationship Id="rId3" Type="http://schemas.openxmlformats.org/officeDocument/2006/relationships/image" Target="../media/image82.wmf"/><Relationship Id="rId7" Type="http://schemas.openxmlformats.org/officeDocument/2006/relationships/image" Target="../media/image86.wmf"/><Relationship Id="rId12" Type="http://schemas.openxmlformats.org/officeDocument/2006/relationships/image" Target="../media/image91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6" Type="http://schemas.openxmlformats.org/officeDocument/2006/relationships/image" Target="../media/image85.wmf"/><Relationship Id="rId11" Type="http://schemas.openxmlformats.org/officeDocument/2006/relationships/image" Target="../media/image90.wmf"/><Relationship Id="rId5" Type="http://schemas.openxmlformats.org/officeDocument/2006/relationships/image" Target="../media/image84.wmf"/><Relationship Id="rId15" Type="http://schemas.openxmlformats.org/officeDocument/2006/relationships/image" Target="../media/image94.wmf"/><Relationship Id="rId10" Type="http://schemas.openxmlformats.org/officeDocument/2006/relationships/image" Target="../media/image89.wmf"/><Relationship Id="rId4" Type="http://schemas.openxmlformats.org/officeDocument/2006/relationships/image" Target="../media/image83.wmf"/><Relationship Id="rId9" Type="http://schemas.openxmlformats.org/officeDocument/2006/relationships/image" Target="../media/image88.wmf"/><Relationship Id="rId14" Type="http://schemas.openxmlformats.org/officeDocument/2006/relationships/image" Target="../media/image93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13" Type="http://schemas.openxmlformats.org/officeDocument/2006/relationships/image" Target="../media/image107.wmf"/><Relationship Id="rId3" Type="http://schemas.openxmlformats.org/officeDocument/2006/relationships/image" Target="../media/image97.wmf"/><Relationship Id="rId7" Type="http://schemas.openxmlformats.org/officeDocument/2006/relationships/image" Target="../media/image101.wmf"/><Relationship Id="rId12" Type="http://schemas.openxmlformats.org/officeDocument/2006/relationships/image" Target="../media/image106.wmf"/><Relationship Id="rId2" Type="http://schemas.openxmlformats.org/officeDocument/2006/relationships/image" Target="../media/image96.wmf"/><Relationship Id="rId16" Type="http://schemas.openxmlformats.org/officeDocument/2006/relationships/image" Target="../media/image110.wmf"/><Relationship Id="rId1" Type="http://schemas.openxmlformats.org/officeDocument/2006/relationships/image" Target="../media/image95.wmf"/><Relationship Id="rId6" Type="http://schemas.openxmlformats.org/officeDocument/2006/relationships/image" Target="../media/image100.wmf"/><Relationship Id="rId11" Type="http://schemas.openxmlformats.org/officeDocument/2006/relationships/image" Target="../media/image105.wmf"/><Relationship Id="rId5" Type="http://schemas.openxmlformats.org/officeDocument/2006/relationships/image" Target="../media/image99.wmf"/><Relationship Id="rId15" Type="http://schemas.openxmlformats.org/officeDocument/2006/relationships/image" Target="../media/image109.wmf"/><Relationship Id="rId10" Type="http://schemas.openxmlformats.org/officeDocument/2006/relationships/image" Target="../media/image104.wmf"/><Relationship Id="rId4" Type="http://schemas.openxmlformats.org/officeDocument/2006/relationships/image" Target="../media/image98.wmf"/><Relationship Id="rId9" Type="http://schemas.openxmlformats.org/officeDocument/2006/relationships/image" Target="../media/image103.wmf"/><Relationship Id="rId14" Type="http://schemas.openxmlformats.org/officeDocument/2006/relationships/image" Target="../media/image10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7" Type="http://schemas.openxmlformats.org/officeDocument/2006/relationships/image" Target="../media/image117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6" Type="http://schemas.openxmlformats.org/officeDocument/2006/relationships/image" Target="../media/image116.wmf"/><Relationship Id="rId5" Type="http://schemas.openxmlformats.org/officeDocument/2006/relationships/image" Target="../media/image115.wmf"/><Relationship Id="rId4" Type="http://schemas.openxmlformats.org/officeDocument/2006/relationships/image" Target="../media/image114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3" Type="http://schemas.openxmlformats.org/officeDocument/2006/relationships/image" Target="../media/image120.wmf"/><Relationship Id="rId7" Type="http://schemas.openxmlformats.org/officeDocument/2006/relationships/image" Target="../media/image124.wmf"/><Relationship Id="rId2" Type="http://schemas.openxmlformats.org/officeDocument/2006/relationships/image" Target="../media/image119.wmf"/><Relationship Id="rId1" Type="http://schemas.openxmlformats.org/officeDocument/2006/relationships/image" Target="../media/image118.wmf"/><Relationship Id="rId6" Type="http://schemas.openxmlformats.org/officeDocument/2006/relationships/image" Target="../media/image123.wmf"/><Relationship Id="rId5" Type="http://schemas.openxmlformats.org/officeDocument/2006/relationships/image" Target="../media/image122.wmf"/><Relationship Id="rId4" Type="http://schemas.openxmlformats.org/officeDocument/2006/relationships/image" Target="../media/image121.wmf"/><Relationship Id="rId9" Type="http://schemas.openxmlformats.org/officeDocument/2006/relationships/image" Target="../media/image126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7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wmf"/><Relationship Id="rId2" Type="http://schemas.openxmlformats.org/officeDocument/2006/relationships/image" Target="../media/image129.wmf"/><Relationship Id="rId1" Type="http://schemas.openxmlformats.org/officeDocument/2006/relationships/image" Target="../media/image128.wmf"/><Relationship Id="rId4" Type="http://schemas.openxmlformats.org/officeDocument/2006/relationships/image" Target="../media/image131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wmf"/><Relationship Id="rId13" Type="http://schemas.openxmlformats.org/officeDocument/2006/relationships/image" Target="../media/image143.wmf"/><Relationship Id="rId3" Type="http://schemas.openxmlformats.org/officeDocument/2006/relationships/image" Target="../media/image134.wmf"/><Relationship Id="rId7" Type="http://schemas.openxmlformats.org/officeDocument/2006/relationships/image" Target="../media/image137.wmf"/><Relationship Id="rId12" Type="http://schemas.openxmlformats.org/officeDocument/2006/relationships/image" Target="../media/image142.wmf"/><Relationship Id="rId2" Type="http://schemas.openxmlformats.org/officeDocument/2006/relationships/image" Target="../media/image133.wmf"/><Relationship Id="rId1" Type="http://schemas.openxmlformats.org/officeDocument/2006/relationships/image" Target="../media/image132.wmf"/><Relationship Id="rId6" Type="http://schemas.openxmlformats.org/officeDocument/2006/relationships/image" Target="../media/image73.wmf"/><Relationship Id="rId11" Type="http://schemas.openxmlformats.org/officeDocument/2006/relationships/image" Target="../media/image141.wmf"/><Relationship Id="rId5" Type="http://schemas.openxmlformats.org/officeDocument/2006/relationships/image" Target="../media/image136.wmf"/><Relationship Id="rId10" Type="http://schemas.openxmlformats.org/officeDocument/2006/relationships/image" Target="../media/image140.wmf"/><Relationship Id="rId4" Type="http://schemas.openxmlformats.org/officeDocument/2006/relationships/image" Target="../media/image135.wmf"/><Relationship Id="rId9" Type="http://schemas.openxmlformats.org/officeDocument/2006/relationships/image" Target="../media/image139.wmf"/><Relationship Id="rId14" Type="http://schemas.openxmlformats.org/officeDocument/2006/relationships/image" Target="../media/image144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3" Type="http://schemas.openxmlformats.org/officeDocument/2006/relationships/image" Target="../media/image147.wmf"/><Relationship Id="rId7" Type="http://schemas.openxmlformats.org/officeDocument/2006/relationships/image" Target="../media/image151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4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593027-3DA4-477F-8AFA-3765187698C9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FE9D803-2AC6-4782-8286-97EBBDD577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Rectangle 7"/>
          <p:cNvSpPr txBox="1">
            <a:spLocks noGrp="1" noChangeArrowheads="1"/>
          </p:cNvSpPr>
          <p:nvPr/>
        </p:nvSpPr>
        <p:spPr bwMode="auto">
          <a:xfrm>
            <a:off x="3919538" y="8674100"/>
            <a:ext cx="2938462" cy="4460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89209" tIns="44604" rIns="89209" bIns="44604" anchor="b"/>
          <a:lstStyle/>
          <a:p>
            <a:pPr algn="r" defTabSz="892175" eaLnBrk="0" hangingPunct="0"/>
            <a:fld id="{B6EAAB8C-4269-419C-89AE-CA2F6FF0E98E}" type="slidenum">
              <a:rPr lang="ru-RU" altLang="ru-RU" sz="1200">
                <a:latin typeface="Times New Roman" pitchFamily="18" charset="0"/>
              </a:rPr>
              <a:pPr algn="r" defTabSz="892175" eaLnBrk="0" hangingPunct="0"/>
              <a:t>5</a:t>
            </a:fld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257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06488" y="666750"/>
            <a:ext cx="4646612" cy="34845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4875" y="4373563"/>
            <a:ext cx="5048250" cy="4078287"/>
          </a:xfrm>
          <a:noFill/>
        </p:spPr>
        <p:txBody>
          <a:bodyPr wrap="square" lIns="89209" tIns="44604" rIns="89209" bIns="44604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86000" y="3429000"/>
            <a:ext cx="6399213" cy="12192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800600"/>
            <a:ext cx="6399213" cy="8382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95563-8BAC-4752-A966-97D106D7F17F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130F4-A6BB-4DD6-807E-38F2D1D0E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541B6-468C-43FB-B2E0-D5FF84806612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591AA-64DD-4231-94E7-35211BEAC2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109A6-B6AC-4F88-977D-93FF8471F4DF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5ABAE-F5E1-460E-9DBD-2DECE1B1CE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4413" y="1905000"/>
            <a:ext cx="3122612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59425" y="1905000"/>
            <a:ext cx="31242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3ED18-33BC-4191-9BB6-0EB922C34C36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9AF70-070E-43B1-B72D-6D818AAC67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7193C-07E8-4230-93EB-1378C78D83E6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85B29-0376-4FE1-9182-A44691D06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26CAC-8AE7-4AE8-8128-783D563860AC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B6B37-3091-415C-8F3C-CE4292D60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0C29A-26B4-4E65-9254-FA6F17D7B71C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43D9A-D857-45C8-AC45-B0CF5A358A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D2D18-9425-489F-91C2-1285A2318371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5979A-A3D1-41BB-8B96-3CD9BE877B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A1F71C-E280-4869-88A0-7F0F99BCEFAE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B2EDC-3941-4ADD-996E-644FB26C14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07707-6041-4C45-8963-37EB23CF070E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8164A-9DCD-43F8-ADC0-8C7947AF8A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5013" y="533400"/>
            <a:ext cx="1598612" cy="5592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4413" y="533400"/>
            <a:ext cx="4648200" cy="5592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85635-2E90-48C2-BAB9-6C15B434FDF1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C80F5-8FF9-4B97-8579-B9877149E3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928F7-94BA-4645-9D11-167B456AADBB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676D1-DDFA-449A-BF55-50DBE7D924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448F885-7E66-4D63-A85E-850096C26F7F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7F7F0B-63EA-4F1D-8282-B10A300D25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3639F-E86B-4DA7-8450-001B57612605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0BA55-507D-42C2-9976-D404E98E11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30F31-C3E7-4448-B71F-591F3BD5FDB2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89425-7EBC-46A6-A977-539D67AEF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3777B-523F-4862-AB1A-732786836E7D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3F2E6-F22F-4095-9843-06390EA1EE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DAED7-9AAB-4BBD-A258-7D4449540E82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722AF-BCAE-4635-9C6D-792C0041F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7067A-3753-4C02-A5D3-85A6F9B6888B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B335C-868A-40A0-BCDA-FC6FB91944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6662F9-4815-49D0-9574-8EF2A8FB8C1E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0FD9E9-E566-4BC0-9CE9-E7DED82CC8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209A6-B017-4C88-98F8-F66190132FD0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4A233-55F8-4B64-9F07-616DED6F2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1948FD-AB82-4E57-9092-0370950FD858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3680CF4F-C944-4323-BAF6-07071636CE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3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CDC83-3598-4D2D-93BA-A5F0FCCC6819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10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84A8C-E15B-4EE4-A28C-5C2728B96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A2431-BFEF-406A-889E-6C72E172AE4A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7971A-A6C5-420A-8575-5B8E3E84F3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DB6C-6037-442F-BA5B-826F18B8795B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6D41B-2A46-47DC-9B1F-0ABC369DE8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8ECFB-7743-41B2-AC6A-F306F7B4CF73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3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EFC06-4773-4A8F-9849-8B17D9D52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F5B50-B5EA-4334-8ADA-803D4AC17CE8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41980-115F-4810-88EF-ACEF37A06E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73D90-362F-47A3-B64D-2F3F4265D458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92A77-7A7F-4A80-827B-C1B0DAA3F9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C4674-F46E-4B5B-B086-C974ADB0BD9C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49BA5-05B9-456A-B5DC-9066CE5B0E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C32D8-69A2-4FDF-BBC4-BA1A4A0FD3B4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7489B-0C69-4DD4-94B2-E3C3CE3829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A6AED-E9D5-4BE5-9B26-827B0EDC90E4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91AD4-41A6-4045-A481-18EE6A2CEF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358775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D067C-DCA4-4216-8B31-BE45D8552545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8" name="Rectangl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C55DC-DBA0-4DD3-AF10-DC4808621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E190D-AB7D-40E8-AADA-CB72515C15BB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70078-4A00-4A98-A909-B5F954938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81C6B-C9C1-493E-8882-644D737B00D5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7340-4716-4643-A965-012D81E16E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B835D-A8AE-45B6-8E24-F34A739FE67D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5C76E-D42B-4346-BE67-0435EF8215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CC987-9F2B-4286-ADE7-41F917C19F30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CA704-02EA-4D3A-93A5-4C2DB627F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A733A-A479-4F03-9D76-06AB0A843CA2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F5268-17A4-4491-99D7-1657638C40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FCCA2-BCEF-425F-9CD3-26739FD513B1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06083-F361-4BAA-BEAA-26D987C762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136CD-5E9A-48AD-8356-B7C6696F1F7E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7032A-EC3D-4278-8DA6-30DC71D374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8747E-9B90-4CE5-88EA-28B7C1CE4225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5F23-65F8-4AFC-810C-63A941F10A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5AA3A-A30D-490E-A9FE-C1BC4E26ECB7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667D6-2B4A-448F-BD57-275217E6CA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67EF5-1F67-4F77-81A8-E8BE0B97827B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5640B-F88A-4D31-9A67-D990BA44D6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F2A9C-91BC-424A-BF56-08CF9FB7BF67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1C4E7-AC2F-463E-AF31-9FDE4FD154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4413" y="533400"/>
            <a:ext cx="639921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4413" y="1905000"/>
            <a:ext cx="6399212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4BC6BF-A0BD-486B-9299-EB574DE60B65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F835E7C-F10D-4766-A86C-424B6D45B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318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BD6F9AA-36C7-469B-AC6D-104FC6230106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F88D3F1-61B6-4EEA-919D-011A4C6827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829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830" r:id="rId8"/>
    <p:sldLayoutId id="2147483796" r:id="rId9"/>
    <p:sldLayoutId id="2147483831" r:id="rId1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8064A2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8064A2"/>
        </a:buClr>
        <a:buSzPct val="7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5.pn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6.pn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30"/>
          <p:cNvSpPr>
            <a:spLocks noGrp="1"/>
          </p:cNvSpPr>
          <p:nvPr>
            <p:ph type="title"/>
          </p:nvPr>
        </p:nvSpPr>
        <p:spPr bwMode="auto">
          <a:xfrm>
            <a:off x="457200" y="358775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4581" name="Rectangl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0A5FF997-BE70-4E8A-9478-7BFDD250ABD2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</a:lstStyle>
          <a:p>
            <a:pPr>
              <a:defRPr/>
            </a:pPr>
            <a:fld id="{BDD41376-2284-400F-9E05-771E597021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9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584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1ACBB3-A115-4E93-8676-F05B508FA5A3}" type="datetimeFigureOut">
              <a:rPr lang="ru-RU"/>
              <a:pPr>
                <a:defRPr/>
              </a:pPr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0A9CCF-9320-4FFD-9AD2-CD4E632503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45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95587" name="Rectangle 46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88" name="Rectangle 47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89" name="Rectangle 48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0" name="Rectangle 49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1" name="Rectangle 50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195592" name="Rectangle 51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grpSp>
          <p:nvGrpSpPr>
            <p:cNvPr id="48139" name="Group 52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195594" name="Rectangle 5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78" name="Oval 54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0" name="Group 55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195597" name="Rectangle 56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1" name="Oval 57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1" name="Group 58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195600" name="Rectangle 59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4" name="Oval 60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  <p:grpSp>
          <p:nvGrpSpPr>
            <p:cNvPr id="48142" name="Group 61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195603" name="Rectangle 62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itchFamily="18" charset="0"/>
                </a:endParaRPr>
              </a:p>
            </p:txBody>
          </p:sp>
          <p:sp>
            <p:nvSpPr>
              <p:cNvPr id="1087" name="Oval 63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ru-RU">
                  <a:latin typeface="Times New Roman" panose="02020603050405020304" pitchFamily="18" charset="0"/>
                  <a:cs typeface="+mn-cs"/>
                </a:endParaRPr>
              </a:p>
            </p:txBody>
          </p:sp>
        </p:grpSp>
      </p:grpSp>
      <p:sp>
        <p:nvSpPr>
          <p:cNvPr id="48131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813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10" Type="http://schemas.openxmlformats.org/officeDocument/2006/relationships/oleObject" Target="../embeddings/oleObject21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3.bin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29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1.bin"/><Relationship Id="rId5" Type="http://schemas.openxmlformats.org/officeDocument/2006/relationships/oleObject" Target="../embeddings/oleObject40.bin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39.bin"/><Relationship Id="rId9" Type="http://schemas.openxmlformats.org/officeDocument/2006/relationships/oleObject" Target="../embeddings/oleObject4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50.bin"/><Relationship Id="rId12" Type="http://schemas.openxmlformats.org/officeDocument/2006/relationships/oleObject" Target="../embeddings/oleObject55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9.bin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48.bin"/><Relationship Id="rId10" Type="http://schemas.openxmlformats.org/officeDocument/2006/relationships/oleObject" Target="../embeddings/oleObject53.bin"/><Relationship Id="rId4" Type="http://schemas.openxmlformats.org/officeDocument/2006/relationships/oleObject" Target="../embeddings/oleObject47.bin"/><Relationship Id="rId9" Type="http://schemas.openxmlformats.org/officeDocument/2006/relationships/oleObject" Target="../embeddings/oleObject5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6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57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3.bin"/><Relationship Id="rId3" Type="http://schemas.openxmlformats.org/officeDocument/2006/relationships/oleObject" Target="../embeddings/oleObject58.bin"/><Relationship Id="rId7" Type="http://schemas.openxmlformats.org/officeDocument/2006/relationships/oleObject" Target="../embeddings/oleObject62.bin"/><Relationship Id="rId12" Type="http://schemas.openxmlformats.org/officeDocument/2006/relationships/oleObject" Target="../embeddings/oleObject67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61.bin"/><Relationship Id="rId11" Type="http://schemas.openxmlformats.org/officeDocument/2006/relationships/oleObject" Target="../embeddings/oleObject66.bin"/><Relationship Id="rId5" Type="http://schemas.openxmlformats.org/officeDocument/2006/relationships/oleObject" Target="../embeddings/oleObject60.bin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59.bin"/><Relationship Id="rId9" Type="http://schemas.openxmlformats.org/officeDocument/2006/relationships/oleObject" Target="../embeddings/oleObject64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oleObject" Target="../embeddings/oleObject78.bin"/><Relationship Id="rId3" Type="http://schemas.openxmlformats.org/officeDocument/2006/relationships/oleObject" Target="../embeddings/oleObject68.bin"/><Relationship Id="rId7" Type="http://schemas.openxmlformats.org/officeDocument/2006/relationships/oleObject" Target="../embeddings/oleObject72.bin"/><Relationship Id="rId12" Type="http://schemas.openxmlformats.org/officeDocument/2006/relationships/oleObject" Target="../embeddings/oleObject77.bin"/><Relationship Id="rId17" Type="http://schemas.openxmlformats.org/officeDocument/2006/relationships/oleObject" Target="../embeddings/oleObject82.bin"/><Relationship Id="rId2" Type="http://schemas.openxmlformats.org/officeDocument/2006/relationships/slideLayout" Target="../slideLayouts/slideLayout25.xml"/><Relationship Id="rId16" Type="http://schemas.openxmlformats.org/officeDocument/2006/relationships/oleObject" Target="../embeddings/oleObject81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1.bin"/><Relationship Id="rId11" Type="http://schemas.openxmlformats.org/officeDocument/2006/relationships/oleObject" Target="../embeddings/oleObject76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80.bin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69.bin"/><Relationship Id="rId9" Type="http://schemas.openxmlformats.org/officeDocument/2006/relationships/oleObject" Target="../embeddings/oleObject74.bin"/><Relationship Id="rId14" Type="http://schemas.openxmlformats.org/officeDocument/2006/relationships/oleObject" Target="../embeddings/oleObject7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13" Type="http://schemas.openxmlformats.org/officeDocument/2006/relationships/oleObject" Target="../embeddings/oleObject93.bin"/><Relationship Id="rId18" Type="http://schemas.openxmlformats.org/officeDocument/2006/relationships/oleObject" Target="../embeddings/oleObject98.bin"/><Relationship Id="rId3" Type="http://schemas.openxmlformats.org/officeDocument/2006/relationships/oleObject" Target="../embeddings/oleObject83.bin"/><Relationship Id="rId7" Type="http://schemas.openxmlformats.org/officeDocument/2006/relationships/oleObject" Target="../embeddings/oleObject87.bin"/><Relationship Id="rId12" Type="http://schemas.openxmlformats.org/officeDocument/2006/relationships/oleObject" Target="../embeddings/oleObject92.bin"/><Relationship Id="rId17" Type="http://schemas.openxmlformats.org/officeDocument/2006/relationships/oleObject" Target="../embeddings/oleObject97.bin"/><Relationship Id="rId2" Type="http://schemas.openxmlformats.org/officeDocument/2006/relationships/slideLayout" Target="../slideLayouts/slideLayout49.xml"/><Relationship Id="rId16" Type="http://schemas.openxmlformats.org/officeDocument/2006/relationships/oleObject" Target="../embeddings/oleObject96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6.bin"/><Relationship Id="rId11" Type="http://schemas.openxmlformats.org/officeDocument/2006/relationships/oleObject" Target="../embeddings/oleObject91.bin"/><Relationship Id="rId5" Type="http://schemas.openxmlformats.org/officeDocument/2006/relationships/oleObject" Target="../embeddings/oleObject85.bin"/><Relationship Id="rId15" Type="http://schemas.openxmlformats.org/officeDocument/2006/relationships/oleObject" Target="../embeddings/oleObject95.bin"/><Relationship Id="rId10" Type="http://schemas.openxmlformats.org/officeDocument/2006/relationships/oleObject" Target="../embeddings/oleObject90.bin"/><Relationship Id="rId4" Type="http://schemas.openxmlformats.org/officeDocument/2006/relationships/oleObject" Target="../embeddings/oleObject84.bin"/><Relationship Id="rId9" Type="http://schemas.openxmlformats.org/officeDocument/2006/relationships/oleObject" Target="../embeddings/oleObject89.bin"/><Relationship Id="rId14" Type="http://schemas.openxmlformats.org/officeDocument/2006/relationships/oleObject" Target="../embeddings/oleObject94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4.bin"/><Relationship Id="rId3" Type="http://schemas.openxmlformats.org/officeDocument/2006/relationships/oleObject" Target="../embeddings/oleObject99.bin"/><Relationship Id="rId7" Type="http://schemas.openxmlformats.org/officeDocument/2006/relationships/oleObject" Target="../embeddings/oleObject103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02.bin"/><Relationship Id="rId5" Type="http://schemas.openxmlformats.org/officeDocument/2006/relationships/oleObject" Target="../embeddings/oleObject101.bin"/><Relationship Id="rId4" Type="http://schemas.openxmlformats.org/officeDocument/2006/relationships/oleObject" Target="../embeddings/oleObject100.bin"/><Relationship Id="rId9" Type="http://schemas.openxmlformats.org/officeDocument/2006/relationships/oleObject" Target="../embeddings/oleObject10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3" Type="http://schemas.openxmlformats.org/officeDocument/2006/relationships/oleObject" Target="../embeddings/oleObject106.bin"/><Relationship Id="rId7" Type="http://schemas.openxmlformats.org/officeDocument/2006/relationships/oleObject" Target="../embeddings/oleObject110.bin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09.bin"/><Relationship Id="rId11" Type="http://schemas.openxmlformats.org/officeDocument/2006/relationships/oleObject" Target="../embeddings/oleObject114.bin"/><Relationship Id="rId5" Type="http://schemas.openxmlformats.org/officeDocument/2006/relationships/oleObject" Target="../embeddings/oleObject108.bin"/><Relationship Id="rId10" Type="http://schemas.openxmlformats.org/officeDocument/2006/relationships/oleObject" Target="../embeddings/oleObject113.bin"/><Relationship Id="rId4" Type="http://schemas.openxmlformats.org/officeDocument/2006/relationships/oleObject" Target="../embeddings/oleObject107.bin"/><Relationship Id="rId9" Type="http://schemas.openxmlformats.org/officeDocument/2006/relationships/oleObject" Target="../embeddings/oleObject11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5.bin"/><Relationship Id="rId2" Type="http://schemas.openxmlformats.org/officeDocument/2006/relationships/slideLayout" Target="../slideLayouts/slideLayout30.xml"/><Relationship Id="rId1" Type="http://schemas.openxmlformats.org/officeDocument/2006/relationships/vmlDrawing" Target="../drawings/vmlDrawing15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6.bin"/><Relationship Id="rId2" Type="http://schemas.openxmlformats.org/officeDocument/2006/relationships/slideLayout" Target="../slideLayouts/slideLayout31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19.bin"/><Relationship Id="rId5" Type="http://schemas.openxmlformats.org/officeDocument/2006/relationships/oleObject" Target="../embeddings/oleObject118.bin"/><Relationship Id="rId4" Type="http://schemas.openxmlformats.org/officeDocument/2006/relationships/oleObject" Target="../embeddings/oleObject117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5.bin"/><Relationship Id="rId13" Type="http://schemas.openxmlformats.org/officeDocument/2006/relationships/oleObject" Target="../embeddings/oleObject130.bin"/><Relationship Id="rId3" Type="http://schemas.openxmlformats.org/officeDocument/2006/relationships/oleObject" Target="../embeddings/oleObject120.bin"/><Relationship Id="rId7" Type="http://schemas.openxmlformats.org/officeDocument/2006/relationships/oleObject" Target="../embeddings/oleObject124.bin"/><Relationship Id="rId12" Type="http://schemas.openxmlformats.org/officeDocument/2006/relationships/oleObject" Target="../embeddings/oleObject129.bin"/><Relationship Id="rId2" Type="http://schemas.openxmlformats.org/officeDocument/2006/relationships/slideLayout" Target="../slideLayouts/slideLayout27.xml"/><Relationship Id="rId16" Type="http://schemas.openxmlformats.org/officeDocument/2006/relationships/oleObject" Target="../embeddings/oleObject133.bin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23.bin"/><Relationship Id="rId11" Type="http://schemas.openxmlformats.org/officeDocument/2006/relationships/oleObject" Target="../embeddings/oleObject128.bin"/><Relationship Id="rId5" Type="http://schemas.openxmlformats.org/officeDocument/2006/relationships/oleObject" Target="../embeddings/oleObject122.bin"/><Relationship Id="rId15" Type="http://schemas.openxmlformats.org/officeDocument/2006/relationships/oleObject" Target="../embeddings/oleObject132.bin"/><Relationship Id="rId10" Type="http://schemas.openxmlformats.org/officeDocument/2006/relationships/oleObject" Target="../embeddings/oleObject127.bin"/><Relationship Id="rId4" Type="http://schemas.openxmlformats.org/officeDocument/2006/relationships/oleObject" Target="../embeddings/oleObject121.bin"/><Relationship Id="rId9" Type="http://schemas.openxmlformats.org/officeDocument/2006/relationships/oleObject" Target="../embeddings/oleObject126.bin"/><Relationship Id="rId14" Type="http://schemas.openxmlformats.org/officeDocument/2006/relationships/oleObject" Target="../embeddings/oleObject131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9.bin"/><Relationship Id="rId3" Type="http://schemas.openxmlformats.org/officeDocument/2006/relationships/oleObject" Target="../embeddings/oleObject134.bin"/><Relationship Id="rId7" Type="http://schemas.openxmlformats.org/officeDocument/2006/relationships/oleObject" Target="../embeddings/oleObject138.bin"/><Relationship Id="rId2" Type="http://schemas.openxmlformats.org/officeDocument/2006/relationships/slideLayout" Target="../slideLayouts/slideLayout2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37.bin"/><Relationship Id="rId5" Type="http://schemas.openxmlformats.org/officeDocument/2006/relationships/oleObject" Target="../embeddings/oleObject136.bin"/><Relationship Id="rId10" Type="http://schemas.openxmlformats.org/officeDocument/2006/relationships/oleObject" Target="../embeddings/oleObject141.bin"/><Relationship Id="rId4" Type="http://schemas.openxmlformats.org/officeDocument/2006/relationships/oleObject" Target="../embeddings/oleObject135.bin"/><Relationship Id="rId9" Type="http://schemas.openxmlformats.org/officeDocument/2006/relationships/oleObject" Target="../embeddings/oleObject140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Прямоугольник 2"/>
          <p:cNvSpPr>
            <a:spLocks noChangeArrowheads="1"/>
          </p:cNvSpPr>
          <p:nvPr/>
        </p:nvSpPr>
        <p:spPr bwMode="auto">
          <a:xfrm>
            <a:off x="971550" y="404813"/>
            <a:ext cx="6769100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sz="4000" b="1" i="1">
              <a:solidFill>
                <a:srgbClr val="FF0000"/>
              </a:solidFill>
            </a:endParaRPr>
          </a:p>
          <a:p>
            <a:pPr algn="ctr"/>
            <a:endParaRPr lang="ru-RU" sz="4000" b="1" i="1">
              <a:solidFill>
                <a:srgbClr val="FF0000"/>
              </a:solidFill>
            </a:endParaRPr>
          </a:p>
          <a:p>
            <a:pPr algn="ctr"/>
            <a:r>
              <a:rPr lang="ru-RU" sz="5400" b="1" i="1">
                <a:solidFill>
                  <a:srgbClr val="FF0000"/>
                </a:solidFill>
              </a:rPr>
              <a:t>Решение </a:t>
            </a:r>
          </a:p>
          <a:p>
            <a:pPr algn="ctr"/>
            <a:r>
              <a:rPr lang="ru-RU" sz="5400" b="1" i="1">
                <a:solidFill>
                  <a:srgbClr val="FF0000"/>
                </a:solidFill>
              </a:rPr>
              <a:t>показательных уравнений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b="1" i="1" u="sng" smtClean="0">
                <a:solidFill>
                  <a:srgbClr val="FF3300"/>
                </a:solidFill>
              </a:rPr>
              <a:t>Какие из перечисленных функций показательные:</a:t>
            </a:r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468313" y="1557338"/>
          <a:ext cx="1677987" cy="815975"/>
        </p:xfrm>
        <a:graphic>
          <a:graphicData uri="http://schemas.openxmlformats.org/presentationml/2006/ole">
            <p:oleObj spid="_x0000_s239619" name="Формула" r:id="rId3" imgW="469800" imgH="228600" progId="Equation.3">
              <p:embed/>
            </p:oleObj>
          </a:graphicData>
        </a:graphic>
      </p:graphicFrame>
      <p:graphicFrame>
        <p:nvGraphicFramePr>
          <p:cNvPr id="6148" name="Object 4"/>
          <p:cNvGraphicFramePr>
            <a:graphicFrameLocks noChangeAspect="1"/>
          </p:cNvGraphicFramePr>
          <p:nvPr/>
        </p:nvGraphicFramePr>
        <p:xfrm>
          <a:off x="2916238" y="1557338"/>
          <a:ext cx="1679575" cy="815975"/>
        </p:xfrm>
        <a:graphic>
          <a:graphicData uri="http://schemas.openxmlformats.org/presentationml/2006/ole">
            <p:oleObj spid="_x0000_s239620" name="Формула" r:id="rId4" imgW="469800" imgH="228600" progId="Equation.3">
              <p:embed/>
            </p:oleObj>
          </a:graphicData>
        </a:graphic>
      </p:graphicFrame>
      <p:graphicFrame>
        <p:nvGraphicFramePr>
          <p:cNvPr id="6149" name="Object 5"/>
          <p:cNvGraphicFramePr>
            <a:graphicFrameLocks noChangeAspect="1"/>
          </p:cNvGraphicFramePr>
          <p:nvPr/>
        </p:nvGraphicFramePr>
        <p:xfrm>
          <a:off x="5364163" y="1484313"/>
          <a:ext cx="2314575" cy="815975"/>
        </p:xfrm>
        <a:graphic>
          <a:graphicData uri="http://schemas.openxmlformats.org/presentationml/2006/ole">
            <p:oleObj spid="_x0000_s239621" name="Формула" r:id="rId5" imgW="647640" imgH="228600" progId="Equation.3">
              <p:embed/>
            </p:oleObj>
          </a:graphicData>
        </a:graphic>
      </p:graphicFrame>
      <p:graphicFrame>
        <p:nvGraphicFramePr>
          <p:cNvPr id="6150" name="Object 6"/>
          <p:cNvGraphicFramePr>
            <a:graphicFrameLocks noChangeAspect="1"/>
          </p:cNvGraphicFramePr>
          <p:nvPr/>
        </p:nvGraphicFramePr>
        <p:xfrm>
          <a:off x="827088" y="2997200"/>
          <a:ext cx="2451100" cy="860425"/>
        </p:xfrm>
        <a:graphic>
          <a:graphicData uri="http://schemas.openxmlformats.org/presentationml/2006/ole">
            <p:oleObj spid="_x0000_s239622" name="Формула" r:id="rId6" imgW="685800" imgH="241200" progId="Equation.3">
              <p:embed/>
            </p:oleObj>
          </a:graphicData>
        </a:graphic>
      </p:graphicFrame>
      <p:graphicFrame>
        <p:nvGraphicFramePr>
          <p:cNvPr id="6151" name="Object 7"/>
          <p:cNvGraphicFramePr>
            <a:graphicFrameLocks noChangeAspect="1"/>
          </p:cNvGraphicFramePr>
          <p:nvPr/>
        </p:nvGraphicFramePr>
        <p:xfrm>
          <a:off x="4067175" y="3068638"/>
          <a:ext cx="1452563" cy="588962"/>
        </p:xfrm>
        <a:graphic>
          <a:graphicData uri="http://schemas.openxmlformats.org/presentationml/2006/ole">
            <p:oleObj spid="_x0000_s239623" name="Формула" r:id="rId7" imgW="406080" imgH="164880" progId="Equation.3">
              <p:embed/>
            </p:oleObj>
          </a:graphicData>
        </a:graphic>
      </p:graphicFrame>
      <p:graphicFrame>
        <p:nvGraphicFramePr>
          <p:cNvPr id="6152" name="Object 8"/>
          <p:cNvGraphicFramePr>
            <a:graphicFrameLocks noChangeAspect="1"/>
          </p:cNvGraphicFramePr>
          <p:nvPr/>
        </p:nvGraphicFramePr>
        <p:xfrm>
          <a:off x="6011863" y="2852738"/>
          <a:ext cx="2768600" cy="815975"/>
        </p:xfrm>
        <a:graphic>
          <a:graphicData uri="http://schemas.openxmlformats.org/presentationml/2006/ole">
            <p:oleObj spid="_x0000_s239624" name="Формула" r:id="rId8" imgW="774360" imgH="228600" progId="Equation.3">
              <p:embed/>
            </p:oleObj>
          </a:graphicData>
        </a:graphic>
      </p:graphicFrame>
      <p:graphicFrame>
        <p:nvGraphicFramePr>
          <p:cNvPr id="6153" name="Object 9"/>
          <p:cNvGraphicFramePr>
            <a:graphicFrameLocks noChangeAspect="1"/>
          </p:cNvGraphicFramePr>
          <p:nvPr/>
        </p:nvGraphicFramePr>
        <p:xfrm>
          <a:off x="684213" y="4292600"/>
          <a:ext cx="1770062" cy="815975"/>
        </p:xfrm>
        <a:graphic>
          <a:graphicData uri="http://schemas.openxmlformats.org/presentationml/2006/ole">
            <p:oleObj spid="_x0000_s239625" name="Формула" r:id="rId9" imgW="495000" imgH="228600" progId="Equation.3">
              <p:embed/>
            </p:oleObj>
          </a:graphicData>
        </a:graphic>
      </p:graphicFrame>
      <p:graphicFrame>
        <p:nvGraphicFramePr>
          <p:cNvPr id="6154" name="Object 10"/>
          <p:cNvGraphicFramePr>
            <a:graphicFrameLocks noChangeAspect="1"/>
          </p:cNvGraphicFramePr>
          <p:nvPr/>
        </p:nvGraphicFramePr>
        <p:xfrm>
          <a:off x="3851275" y="4292600"/>
          <a:ext cx="1862138" cy="815975"/>
        </p:xfrm>
        <a:graphic>
          <a:graphicData uri="http://schemas.openxmlformats.org/presentationml/2006/ole">
            <p:oleObj spid="_x0000_s239626" name="Формула" r:id="rId10" imgW="520560" imgH="228600" progId="Equation.3">
              <p:embed/>
            </p:oleObj>
          </a:graphicData>
        </a:graphic>
      </p:graphicFrame>
      <p:graphicFrame>
        <p:nvGraphicFramePr>
          <p:cNvPr id="6155" name="Object 11"/>
          <p:cNvGraphicFramePr>
            <a:graphicFrameLocks noChangeAspect="1"/>
          </p:cNvGraphicFramePr>
          <p:nvPr/>
        </p:nvGraphicFramePr>
        <p:xfrm>
          <a:off x="6372225" y="4221163"/>
          <a:ext cx="2406650" cy="815975"/>
        </p:xfrm>
        <a:graphic>
          <a:graphicData uri="http://schemas.openxmlformats.org/presentationml/2006/ole">
            <p:oleObj spid="_x0000_s239627" name="Формула" r:id="rId11" imgW="672840" imgH="228600" progId="Equation.3">
              <p:embed/>
            </p:oleObj>
          </a:graphicData>
        </a:graphic>
      </p:graphicFrame>
      <p:graphicFrame>
        <p:nvGraphicFramePr>
          <p:cNvPr id="6156" name="Object 12"/>
          <p:cNvGraphicFramePr>
            <a:graphicFrameLocks noChangeAspect="1"/>
          </p:cNvGraphicFramePr>
          <p:nvPr/>
        </p:nvGraphicFramePr>
        <p:xfrm>
          <a:off x="468313" y="1557338"/>
          <a:ext cx="1679575" cy="815975"/>
        </p:xfrm>
        <a:graphic>
          <a:graphicData uri="http://schemas.openxmlformats.org/presentationml/2006/ole">
            <p:oleObj spid="_x0000_s239628" name="Формула" r:id="rId12" imgW="469800" imgH="228600" progId="Equation.3">
              <p:embed/>
            </p:oleObj>
          </a:graphicData>
        </a:graphic>
      </p:graphicFrame>
      <p:graphicFrame>
        <p:nvGraphicFramePr>
          <p:cNvPr id="6157" name="Object 13"/>
          <p:cNvGraphicFramePr>
            <a:graphicFrameLocks noChangeAspect="1"/>
          </p:cNvGraphicFramePr>
          <p:nvPr/>
        </p:nvGraphicFramePr>
        <p:xfrm>
          <a:off x="827088" y="2997200"/>
          <a:ext cx="2451100" cy="860425"/>
        </p:xfrm>
        <a:graphic>
          <a:graphicData uri="http://schemas.openxmlformats.org/presentationml/2006/ole">
            <p:oleObj spid="_x0000_s239629" name="Формула" r:id="rId13" imgW="685800" imgH="241200" progId="Equation.3">
              <p:embed/>
            </p:oleObj>
          </a:graphicData>
        </a:graphic>
      </p:graphicFrame>
      <p:graphicFrame>
        <p:nvGraphicFramePr>
          <p:cNvPr id="6158" name="Object 14"/>
          <p:cNvGraphicFramePr>
            <a:graphicFrameLocks noChangeAspect="1"/>
          </p:cNvGraphicFramePr>
          <p:nvPr/>
        </p:nvGraphicFramePr>
        <p:xfrm>
          <a:off x="684213" y="4292600"/>
          <a:ext cx="1770062" cy="815975"/>
        </p:xfrm>
        <a:graphic>
          <a:graphicData uri="http://schemas.openxmlformats.org/presentationml/2006/ole">
            <p:oleObj spid="_x0000_s239630" name="Формула" r:id="rId14" imgW="495000" imgH="228600" progId="Equation.3">
              <p:embed/>
            </p:oleObj>
          </a:graphicData>
        </a:graphic>
      </p:graphicFrame>
      <p:graphicFrame>
        <p:nvGraphicFramePr>
          <p:cNvPr id="6159" name="Object 15"/>
          <p:cNvGraphicFramePr>
            <a:graphicFrameLocks noChangeAspect="1"/>
          </p:cNvGraphicFramePr>
          <p:nvPr/>
        </p:nvGraphicFramePr>
        <p:xfrm>
          <a:off x="3851275" y="4292600"/>
          <a:ext cx="1862138" cy="815975"/>
        </p:xfrm>
        <a:graphic>
          <a:graphicData uri="http://schemas.openxmlformats.org/presentationml/2006/ole">
            <p:oleObj spid="_x0000_s239631" name="Формула" r:id="rId15" imgW="5205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61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61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2000" fill="hold"/>
                                        <p:tgtEl>
                                          <p:spTgt spid="61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2000" fill="hold"/>
                                        <p:tgtEl>
                                          <p:spTgt spid="61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200" b="1" i="1" u="sng" smtClean="0">
                <a:solidFill>
                  <a:srgbClr val="FF3300"/>
                </a:solidFill>
              </a:rPr>
              <a:t>Какие из перечисленных функций возрастают, какие убывают:</a:t>
            </a:r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>
            <p:ph idx="4294967295"/>
          </p:nvPr>
        </p:nvGraphicFramePr>
        <p:xfrm>
          <a:off x="179388" y="1557338"/>
          <a:ext cx="2089150" cy="1016000"/>
        </p:xfrm>
        <a:graphic>
          <a:graphicData uri="http://schemas.openxmlformats.org/presentationml/2006/ole">
            <p:oleObj spid="_x0000_s240643" name="Формула" r:id="rId3" imgW="469800" imgH="228600" progId="Equation.3">
              <p:embed/>
            </p:oleObj>
          </a:graphicData>
        </a:graphic>
      </p:graphicFrame>
      <p:graphicFrame>
        <p:nvGraphicFramePr>
          <p:cNvPr id="7172" name="Object 4"/>
          <p:cNvGraphicFramePr>
            <a:graphicFrameLocks noChangeAspect="1"/>
          </p:cNvGraphicFramePr>
          <p:nvPr/>
        </p:nvGraphicFramePr>
        <p:xfrm>
          <a:off x="2627313" y="1484313"/>
          <a:ext cx="2992437" cy="1017587"/>
        </p:xfrm>
        <a:graphic>
          <a:graphicData uri="http://schemas.openxmlformats.org/presentationml/2006/ole">
            <p:oleObj spid="_x0000_s240644" name="Формула" r:id="rId4" imgW="672840" imgH="228600" progId="Equation.3">
              <p:embed/>
            </p:oleObj>
          </a:graphicData>
        </a:graphic>
      </p:graphicFrame>
      <p:graphicFrame>
        <p:nvGraphicFramePr>
          <p:cNvPr id="7173" name="Object 5"/>
          <p:cNvGraphicFramePr>
            <a:graphicFrameLocks noChangeAspect="1"/>
          </p:cNvGraphicFramePr>
          <p:nvPr/>
        </p:nvGraphicFramePr>
        <p:xfrm>
          <a:off x="5840413" y="1455738"/>
          <a:ext cx="3048000" cy="1074737"/>
        </p:xfrm>
        <a:graphic>
          <a:graphicData uri="http://schemas.openxmlformats.org/presentationml/2006/ole">
            <p:oleObj spid="_x0000_s240645" name="Формула" r:id="rId5" imgW="685800" imgH="241200" progId="Equation.3">
              <p:embed/>
            </p:oleObj>
          </a:graphicData>
        </a:graphic>
      </p:graphicFrame>
      <p:graphicFrame>
        <p:nvGraphicFramePr>
          <p:cNvPr id="7174" name="Object 6"/>
          <p:cNvGraphicFramePr>
            <a:graphicFrameLocks noChangeAspect="1"/>
          </p:cNvGraphicFramePr>
          <p:nvPr/>
        </p:nvGraphicFramePr>
        <p:xfrm>
          <a:off x="179388" y="3068638"/>
          <a:ext cx="2370137" cy="1017587"/>
        </p:xfrm>
        <a:graphic>
          <a:graphicData uri="http://schemas.openxmlformats.org/presentationml/2006/ole">
            <p:oleObj spid="_x0000_s240646" name="Формула" r:id="rId6" imgW="533160" imgH="228600" progId="Equation.3">
              <p:embed/>
            </p:oleObj>
          </a:graphicData>
        </a:graphic>
      </p:graphicFrame>
      <p:graphicFrame>
        <p:nvGraphicFramePr>
          <p:cNvPr id="7175" name="Object 7"/>
          <p:cNvGraphicFramePr>
            <a:graphicFrameLocks noChangeAspect="1"/>
          </p:cNvGraphicFramePr>
          <p:nvPr/>
        </p:nvGraphicFramePr>
        <p:xfrm>
          <a:off x="3000375" y="2997200"/>
          <a:ext cx="2200275" cy="1017588"/>
        </p:xfrm>
        <a:graphic>
          <a:graphicData uri="http://schemas.openxmlformats.org/presentationml/2006/ole">
            <p:oleObj spid="_x0000_s240647" name="Формула" r:id="rId7" imgW="495000" imgH="228600" progId="Equation.3">
              <p:embed/>
            </p:oleObj>
          </a:graphicData>
        </a:graphic>
      </p:graphicFrame>
      <p:graphicFrame>
        <p:nvGraphicFramePr>
          <p:cNvPr id="7176" name="Object 8"/>
          <p:cNvGraphicFramePr>
            <a:graphicFrameLocks noChangeAspect="1"/>
          </p:cNvGraphicFramePr>
          <p:nvPr/>
        </p:nvGraphicFramePr>
        <p:xfrm>
          <a:off x="5630863" y="2387600"/>
          <a:ext cx="2820987" cy="2092325"/>
        </p:xfrm>
        <a:graphic>
          <a:graphicData uri="http://schemas.openxmlformats.org/presentationml/2006/ole">
            <p:oleObj spid="_x0000_s240648" name="Формула" r:id="rId8" imgW="634680" imgH="469800" progId="Equation.3">
              <p:embed/>
            </p:oleObj>
          </a:graphicData>
        </a:graphic>
      </p:graphicFrame>
      <p:graphicFrame>
        <p:nvGraphicFramePr>
          <p:cNvPr id="7177" name="Object 9"/>
          <p:cNvGraphicFramePr>
            <a:graphicFrameLocks noChangeAspect="1"/>
          </p:cNvGraphicFramePr>
          <p:nvPr/>
        </p:nvGraphicFramePr>
        <p:xfrm>
          <a:off x="179388" y="4365625"/>
          <a:ext cx="2708275" cy="1470025"/>
        </p:xfrm>
        <a:graphic>
          <a:graphicData uri="http://schemas.openxmlformats.org/presentationml/2006/ole">
            <p:oleObj spid="_x0000_s240649" name="Формула" r:id="rId9" imgW="609480" imgH="330120" progId="Equation.3">
              <p:embed/>
            </p:oleObj>
          </a:graphicData>
        </a:graphic>
      </p:graphicFrame>
      <p:graphicFrame>
        <p:nvGraphicFramePr>
          <p:cNvPr id="7178" name="Object 10"/>
          <p:cNvGraphicFramePr>
            <a:graphicFrameLocks noChangeAspect="1"/>
          </p:cNvGraphicFramePr>
          <p:nvPr/>
        </p:nvGraphicFramePr>
        <p:xfrm>
          <a:off x="3779838" y="4149725"/>
          <a:ext cx="4795837" cy="2092325"/>
        </p:xfrm>
        <a:graphic>
          <a:graphicData uri="http://schemas.openxmlformats.org/presentationml/2006/ole">
            <p:oleObj spid="_x0000_s240650" name="Формула" r:id="rId10" imgW="1079280" imgH="469800" progId="Equation.3">
              <p:embed/>
            </p:oleObj>
          </a:graphicData>
        </a:graphic>
      </p:graphicFrame>
      <p:sp>
        <p:nvSpPr>
          <p:cNvPr id="7179" name="Line 11"/>
          <p:cNvSpPr>
            <a:spLocks noChangeShapeType="1"/>
          </p:cNvSpPr>
          <p:nvPr/>
        </p:nvSpPr>
        <p:spPr bwMode="auto">
          <a:xfrm flipV="1">
            <a:off x="1835150" y="1773238"/>
            <a:ext cx="360363" cy="576262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 flipH="1">
            <a:off x="5148263" y="1700213"/>
            <a:ext cx="360362" cy="647700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 flipV="1">
            <a:off x="8388350" y="1773238"/>
            <a:ext cx="360363" cy="576262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 flipV="1">
            <a:off x="2124075" y="3284538"/>
            <a:ext cx="360363" cy="576262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 flipV="1">
            <a:off x="4716463" y="3213100"/>
            <a:ext cx="360362" cy="576263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4" name="Line 16"/>
          <p:cNvSpPr>
            <a:spLocks noChangeShapeType="1"/>
          </p:cNvSpPr>
          <p:nvPr/>
        </p:nvSpPr>
        <p:spPr bwMode="auto">
          <a:xfrm flipH="1">
            <a:off x="8027988" y="3141663"/>
            <a:ext cx="360362" cy="647700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5" name="Line 17"/>
          <p:cNvSpPr>
            <a:spLocks noChangeShapeType="1"/>
          </p:cNvSpPr>
          <p:nvPr/>
        </p:nvSpPr>
        <p:spPr bwMode="auto">
          <a:xfrm flipH="1">
            <a:off x="2484438" y="4941888"/>
            <a:ext cx="360362" cy="647700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186" name="Line 18"/>
          <p:cNvSpPr>
            <a:spLocks noChangeShapeType="1"/>
          </p:cNvSpPr>
          <p:nvPr/>
        </p:nvSpPr>
        <p:spPr bwMode="auto">
          <a:xfrm flipH="1">
            <a:off x="8027988" y="4868863"/>
            <a:ext cx="360362" cy="647700"/>
          </a:xfrm>
          <a:prstGeom prst="line">
            <a:avLst/>
          </a:prstGeom>
          <a:noFill/>
          <a:ln w="57150">
            <a:solidFill>
              <a:srgbClr val="FF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9" grpId="0" animBg="1"/>
      <p:bldP spid="7180" grpId="0" animBg="1"/>
      <p:bldP spid="7181" grpId="0" animBg="1"/>
      <p:bldP spid="7182" grpId="0" animBg="1"/>
      <p:bldP spid="7183" grpId="0" animBg="1"/>
      <p:bldP spid="7184" grpId="0" animBg="1"/>
      <p:bldP spid="7185" grpId="0" animBg="1"/>
      <p:bldP spid="718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65175"/>
            <a:ext cx="9144000" cy="1511300"/>
          </a:xfrm>
        </p:spPr>
        <p:txBody>
          <a:bodyPr/>
          <a:lstStyle/>
          <a:p>
            <a:pPr eaLnBrk="1" hangingPunct="1"/>
            <a:r>
              <a:rPr lang="ru-RU" sz="2800" i="1" u="sng" smtClean="0">
                <a:solidFill>
                  <a:srgbClr val="FF3300"/>
                </a:solidFill>
              </a:rPr>
              <a:t>Дана функция</a:t>
            </a:r>
            <a:r>
              <a:rPr lang="ru-RU" sz="2800" i="1" smtClean="0">
                <a:solidFill>
                  <a:srgbClr val="FF3300"/>
                </a:solidFill>
              </a:rPr>
              <a:t>    </a:t>
            </a:r>
            <a:r>
              <a:rPr lang="ru-RU" sz="2800" i="1" smtClean="0">
                <a:solidFill>
                  <a:schemeClr val="accent2"/>
                </a:solidFill>
              </a:rPr>
              <a:t>у=6  </a:t>
            </a:r>
            <a:r>
              <a:rPr lang="ru-RU" sz="2800" i="1" smtClean="0">
                <a:solidFill>
                  <a:srgbClr val="FF3300"/>
                </a:solidFill>
              </a:rPr>
              <a:t>   </a:t>
            </a:r>
            <a:r>
              <a:rPr lang="ru-RU" sz="2800" i="1" u="sng" smtClean="0">
                <a:solidFill>
                  <a:srgbClr val="FF3300"/>
                </a:solidFill>
              </a:rPr>
              <a:t>и   значения</a:t>
            </a:r>
            <a:r>
              <a:rPr lang="ru-RU" sz="2800" i="1" smtClean="0">
                <a:solidFill>
                  <a:srgbClr val="FF3300"/>
                </a:solidFill>
              </a:rPr>
              <a:t>   </a:t>
            </a:r>
            <a:r>
              <a:rPr lang="ru-RU" sz="2800" i="1" smtClean="0">
                <a:solidFill>
                  <a:schemeClr val="accent2"/>
                </a:solidFill>
              </a:rPr>
              <a:t>у</a:t>
            </a:r>
            <a:r>
              <a:rPr lang="ru-RU" sz="2800" i="1" smtClean="0">
                <a:solidFill>
                  <a:srgbClr val="FF3300"/>
                </a:solidFill>
              </a:rPr>
              <a:t>,    </a:t>
            </a:r>
            <a:br>
              <a:rPr lang="ru-RU" sz="2800" i="1" smtClean="0">
                <a:solidFill>
                  <a:srgbClr val="FF3300"/>
                </a:solidFill>
              </a:rPr>
            </a:br>
            <a:r>
              <a:rPr lang="ru-RU" sz="2800" i="1" smtClean="0">
                <a:solidFill>
                  <a:srgbClr val="FF3300"/>
                </a:solidFill>
              </a:rPr>
              <a:t/>
            </a:r>
            <a:br>
              <a:rPr lang="ru-RU" sz="2800" i="1" smtClean="0">
                <a:solidFill>
                  <a:srgbClr val="FF3300"/>
                </a:solidFill>
              </a:rPr>
            </a:br>
            <a:r>
              <a:rPr lang="ru-RU" sz="2800" i="1" u="sng" smtClean="0">
                <a:solidFill>
                  <a:srgbClr val="FF3300"/>
                </a:solidFill>
              </a:rPr>
              <a:t>равные</a:t>
            </a:r>
            <a:r>
              <a:rPr lang="ru-RU" sz="2800" i="1" smtClean="0">
                <a:solidFill>
                  <a:srgbClr val="FF3300"/>
                </a:solidFill>
              </a:rPr>
              <a:t>  </a:t>
            </a:r>
            <a:r>
              <a:rPr lang="ru-RU" sz="2800" i="1" smtClean="0">
                <a:solidFill>
                  <a:schemeClr val="accent2"/>
                </a:solidFill>
              </a:rPr>
              <a:t>1,5;  12;                    6;</a:t>
            </a:r>
            <a:r>
              <a:rPr lang="ru-RU" sz="2800" i="1" smtClean="0">
                <a:solidFill>
                  <a:srgbClr val="FF3300"/>
                </a:solidFill>
              </a:rPr>
              <a:t>                   .</a:t>
            </a:r>
            <a:r>
              <a:rPr lang="ru-RU" sz="2800" b="1" i="1" smtClean="0"/>
              <a:t> </a:t>
            </a:r>
            <a:br>
              <a:rPr lang="ru-RU" sz="2800" b="1" i="1" smtClean="0"/>
            </a:br>
            <a:r>
              <a:rPr lang="ru-RU" sz="2800" b="1" i="1" smtClean="0"/>
              <a:t/>
            </a:r>
            <a:br>
              <a:rPr lang="ru-RU" sz="2800" b="1" i="1" smtClean="0"/>
            </a:br>
            <a:r>
              <a:rPr lang="ru-RU" sz="2800" i="1" u="sng" smtClean="0">
                <a:solidFill>
                  <a:srgbClr val="FF3300"/>
                </a:solidFill>
              </a:rPr>
              <a:t>Выбрать те значения у, при которых</a:t>
            </a:r>
            <a:r>
              <a:rPr lang="ru-RU" sz="2800" i="1" smtClean="0">
                <a:solidFill>
                  <a:srgbClr val="FF3300"/>
                </a:solidFill>
              </a:rPr>
              <a:t>  </a:t>
            </a:r>
            <a:r>
              <a:rPr lang="ru-RU" sz="2800" b="1" i="1" smtClean="0">
                <a:solidFill>
                  <a:schemeClr val="accent2"/>
                </a:solidFill>
              </a:rPr>
              <a:t>х</a:t>
            </a:r>
            <a:r>
              <a:rPr lang="en-US" sz="2800" b="1" i="1" smtClean="0">
                <a:solidFill>
                  <a:schemeClr val="accent2"/>
                </a:solidFill>
              </a:rPr>
              <a:t>&lt;0</a:t>
            </a:r>
            <a:r>
              <a:rPr lang="ru-RU" sz="2800" b="1" i="1" smtClean="0">
                <a:solidFill>
                  <a:srgbClr val="FF3300"/>
                </a:solidFill>
              </a:rPr>
              <a:t>.</a:t>
            </a:r>
            <a:r>
              <a:rPr lang="ru-RU" sz="2800" b="1" i="1" smtClean="0"/>
              <a:t>      </a:t>
            </a:r>
          </a:p>
        </p:txBody>
      </p:sp>
      <p:graphicFrame>
        <p:nvGraphicFramePr>
          <p:cNvPr id="8195" name="Object 3"/>
          <p:cNvGraphicFramePr>
            <a:graphicFrameLocks noChangeAspect="1"/>
          </p:cNvGraphicFramePr>
          <p:nvPr>
            <p:ph sz="half" idx="4294967295"/>
          </p:nvPr>
        </p:nvGraphicFramePr>
        <p:xfrm>
          <a:off x="4859338" y="260350"/>
          <a:ext cx="360362" cy="676275"/>
        </p:xfrm>
        <a:graphic>
          <a:graphicData uri="http://schemas.openxmlformats.org/presentationml/2006/ole">
            <p:oleObj spid="_x0000_s241667" name="Формула" r:id="rId3" imgW="101520" imgH="190440" progId="Equation.3">
              <p:embed/>
            </p:oleObj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>
            <p:ph sz="half" idx="4294967295"/>
          </p:nvPr>
        </p:nvGraphicFramePr>
        <p:xfrm>
          <a:off x="3995738" y="908050"/>
          <a:ext cx="731837" cy="1079500"/>
        </p:xfrm>
        <a:graphic>
          <a:graphicData uri="http://schemas.openxmlformats.org/presentationml/2006/ole">
            <p:oleObj spid="_x0000_s241668" name="Формула" r:id="rId4" imgW="266400" imgH="393480" progId="Equation.3">
              <p:embed/>
            </p:oleObj>
          </a:graphicData>
        </a:graphic>
      </p:graphicFrame>
      <p:graphicFrame>
        <p:nvGraphicFramePr>
          <p:cNvPr id="8197" name="Object 5"/>
          <p:cNvGraphicFramePr>
            <a:graphicFrameLocks noChangeAspect="1"/>
          </p:cNvGraphicFramePr>
          <p:nvPr/>
        </p:nvGraphicFramePr>
        <p:xfrm>
          <a:off x="4929188" y="928688"/>
          <a:ext cx="712787" cy="1020762"/>
        </p:xfrm>
        <a:graphic>
          <a:graphicData uri="http://schemas.openxmlformats.org/presentationml/2006/ole">
            <p:oleObj spid="_x0000_s241669" name="Формула" r:id="rId5" imgW="203040" imgH="393480" progId="Equation.3">
              <p:embed/>
            </p:oleObj>
          </a:graphicData>
        </a:graphic>
      </p:graphicFrame>
      <p:graphicFrame>
        <p:nvGraphicFramePr>
          <p:cNvPr id="8198" name="Object 6"/>
          <p:cNvGraphicFramePr>
            <a:graphicFrameLocks noChangeAspect="1"/>
          </p:cNvGraphicFramePr>
          <p:nvPr/>
        </p:nvGraphicFramePr>
        <p:xfrm>
          <a:off x="6372225" y="1125538"/>
          <a:ext cx="1368425" cy="630237"/>
        </p:xfrm>
        <a:graphic>
          <a:graphicData uri="http://schemas.openxmlformats.org/presentationml/2006/ole">
            <p:oleObj spid="_x0000_s241670" name="Формула" r:id="rId6" imgW="495000" imgH="228600" progId="Equation.3">
              <p:embed/>
            </p:oleObj>
          </a:graphicData>
        </a:graphic>
      </p:graphicFrame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3995738" y="836613"/>
          <a:ext cx="781050" cy="1150937"/>
        </p:xfrm>
        <a:graphic>
          <a:graphicData uri="http://schemas.openxmlformats.org/presentationml/2006/ole">
            <p:oleObj spid="_x0000_s241671" name="Формула" r:id="rId7" imgW="266400" imgH="393480" progId="Equation.3">
              <p:embed/>
            </p:oleObj>
          </a:graphicData>
        </a:graphic>
      </p:graphicFrame>
      <p:graphicFrame>
        <p:nvGraphicFramePr>
          <p:cNvPr id="8200" name="Object 8"/>
          <p:cNvGraphicFramePr>
            <a:graphicFrameLocks noChangeAspect="1"/>
          </p:cNvGraphicFramePr>
          <p:nvPr/>
        </p:nvGraphicFramePr>
        <p:xfrm>
          <a:off x="4929188" y="928688"/>
          <a:ext cx="714375" cy="1071562"/>
        </p:xfrm>
        <a:graphic>
          <a:graphicData uri="http://schemas.openxmlformats.org/presentationml/2006/ole">
            <p:oleObj spid="_x0000_s241672" name="Формула" r:id="rId8" imgW="203040" imgH="393480" progId="Equation.3">
              <p:embed/>
            </p:oleObj>
          </a:graphicData>
        </a:graphic>
      </p:graphicFrame>
      <p:graphicFrame>
        <p:nvGraphicFramePr>
          <p:cNvPr id="8202" name="Object 10"/>
          <p:cNvGraphicFramePr>
            <a:graphicFrameLocks noChangeAspect="1"/>
          </p:cNvGraphicFramePr>
          <p:nvPr/>
        </p:nvGraphicFramePr>
        <p:xfrm>
          <a:off x="6357938" y="1071563"/>
          <a:ext cx="1701800" cy="746125"/>
        </p:xfrm>
        <a:graphic>
          <a:graphicData uri="http://schemas.openxmlformats.org/presentationml/2006/ole">
            <p:oleObj spid="_x0000_s241673" name="Формула" r:id="rId9" imgW="5205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81000" y="415811"/>
            <a:ext cx="8229600" cy="476070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5400" b="1" i="1" kern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Monotype Corsiva" pitchFamily="66" charset="0"/>
                <a:cs typeface="+mn-cs"/>
              </a:rPr>
              <a:t>Показательными уравнениями</a:t>
            </a:r>
            <a:r>
              <a:rPr lang="ru-RU" sz="5400" b="1" kern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+mn-lt"/>
                <a:cs typeface="+mn-cs"/>
              </a:rPr>
              <a:t> </a:t>
            </a:r>
          </a:p>
          <a:p>
            <a:pPr marL="342900" indent="-342900"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называют уравнения вида</a:t>
            </a: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2800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                                      </a:t>
            </a: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а</a:t>
            </a:r>
            <a:r>
              <a:rPr lang="en-US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&gt;</a:t>
            </a: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</a:rPr>
              <a:t>0,  а≠1,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sz="2800" b="1" kern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                и уравнения, сводящиеся к этому     виду</a:t>
            </a:r>
            <a:endParaRPr lang="en-US" sz="2800" b="1" kern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ru-RU" sz="4000" b="1" kern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graphicFrame>
        <p:nvGraphicFramePr>
          <p:cNvPr id="196612" name="Object 4"/>
          <p:cNvGraphicFramePr>
            <a:graphicFrameLocks noChangeAspect="1"/>
          </p:cNvGraphicFramePr>
          <p:nvPr/>
        </p:nvGraphicFramePr>
        <p:xfrm>
          <a:off x="2819400" y="2514600"/>
          <a:ext cx="3429000" cy="803275"/>
        </p:xfrm>
        <a:graphic>
          <a:graphicData uri="http://schemas.openxmlformats.org/presentationml/2006/ole">
            <p:oleObj spid="_x0000_s196612" name="Формула" r:id="rId5" imgW="761669" imgH="203112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407150" y="836613"/>
            <a:ext cx="2736850" cy="1871662"/>
            <a:chOff x="1968" y="679"/>
            <a:chExt cx="1536" cy="893"/>
          </a:xfrm>
        </p:grpSpPr>
        <p:sp>
          <p:nvSpPr>
            <p:cNvPr id="254996" name="Oval 3"/>
            <p:cNvSpPr>
              <a:spLocks noChangeArrowheads="1"/>
            </p:cNvSpPr>
            <p:nvPr/>
          </p:nvSpPr>
          <p:spPr bwMode="auto">
            <a:xfrm>
              <a:off x="1968" y="679"/>
              <a:ext cx="1536" cy="893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7" name="Text Box 4"/>
            <p:cNvSpPr txBox="1">
              <a:spLocks noChangeArrowheads="1"/>
            </p:cNvSpPr>
            <p:nvPr/>
          </p:nvSpPr>
          <p:spPr bwMode="auto">
            <a:xfrm>
              <a:off x="2160" y="864"/>
              <a:ext cx="1200" cy="394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Функционально-графический метод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203575" y="5013325"/>
            <a:ext cx="2684463" cy="1582738"/>
            <a:chOff x="2016" y="2931"/>
            <a:chExt cx="1590" cy="998"/>
          </a:xfrm>
        </p:grpSpPr>
        <p:sp>
          <p:nvSpPr>
            <p:cNvPr id="254994" name="Oval 6"/>
            <p:cNvSpPr>
              <a:spLocks noChangeArrowheads="1"/>
            </p:cNvSpPr>
            <p:nvPr/>
          </p:nvSpPr>
          <p:spPr bwMode="auto">
            <a:xfrm>
              <a:off x="2016" y="2931"/>
              <a:ext cx="1590" cy="99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5" name="Text Box 7"/>
            <p:cNvSpPr txBox="1">
              <a:spLocks noChangeArrowheads="1"/>
            </p:cNvSpPr>
            <p:nvPr/>
          </p:nvSpPr>
          <p:spPr bwMode="auto">
            <a:xfrm>
              <a:off x="2208" y="3168"/>
              <a:ext cx="1225" cy="367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подбора, перебора</a:t>
              </a: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276600" y="476250"/>
            <a:ext cx="2684463" cy="1728788"/>
            <a:chOff x="3648" y="1632"/>
            <a:chExt cx="1872" cy="862"/>
          </a:xfrm>
        </p:grpSpPr>
        <p:sp>
          <p:nvSpPr>
            <p:cNvPr id="254992" name="Oval 9"/>
            <p:cNvSpPr>
              <a:spLocks noChangeArrowheads="1"/>
            </p:cNvSpPr>
            <p:nvPr/>
          </p:nvSpPr>
          <p:spPr bwMode="auto">
            <a:xfrm>
              <a:off x="3648" y="1632"/>
              <a:ext cx="1872" cy="862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3" name="Text Box 10"/>
            <p:cNvSpPr txBox="1">
              <a:spLocks noChangeArrowheads="1"/>
            </p:cNvSpPr>
            <p:nvPr/>
          </p:nvSpPr>
          <p:spPr bwMode="auto">
            <a:xfrm>
              <a:off x="3888" y="1776"/>
              <a:ext cx="1361" cy="412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введения новой переменной</a:t>
              </a:r>
            </a:p>
          </p:txBody>
        </p:sp>
      </p:grpSp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6316663" y="4149725"/>
            <a:ext cx="2827337" cy="1727200"/>
            <a:chOff x="-432" y="1688"/>
            <a:chExt cx="2051" cy="1048"/>
          </a:xfrm>
        </p:grpSpPr>
        <p:sp>
          <p:nvSpPr>
            <p:cNvPr id="254990" name="Oval 12"/>
            <p:cNvSpPr>
              <a:spLocks noChangeArrowheads="1"/>
            </p:cNvSpPr>
            <p:nvPr/>
          </p:nvSpPr>
          <p:spPr bwMode="auto">
            <a:xfrm>
              <a:off x="-432" y="1688"/>
              <a:ext cx="2051" cy="104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91" name="Text Box 13"/>
            <p:cNvSpPr txBox="1">
              <a:spLocks noChangeArrowheads="1"/>
            </p:cNvSpPr>
            <p:nvPr/>
          </p:nvSpPr>
          <p:spPr bwMode="auto">
            <a:xfrm>
              <a:off x="-144" y="1872"/>
              <a:ext cx="1404" cy="723"/>
            </a:xfrm>
            <a:prstGeom prst="rect">
              <a:avLst/>
            </a:prstGeom>
            <a:solidFill>
              <a:srgbClr val="00FF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Вынесение общего</a:t>
              </a:r>
            </a:p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множителя за скобки</a:t>
              </a:r>
            </a:p>
          </p:txBody>
        </p:sp>
      </p:grpSp>
      <p:sp>
        <p:nvSpPr>
          <p:cNvPr id="254981" name="WordArt 14"/>
          <p:cNvSpPr>
            <a:spLocks noChangeArrowheads="1" noChangeShapeType="1" noTextEdit="1"/>
          </p:cNvSpPr>
          <p:nvPr/>
        </p:nvSpPr>
        <p:spPr bwMode="auto">
          <a:xfrm>
            <a:off x="1979613" y="2997200"/>
            <a:ext cx="5040312" cy="19050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Times New Roman"/>
                <a:cs typeface="Times New Roman"/>
              </a:rPr>
              <a:t> показательных уравнений</a:t>
            </a: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323850" y="4437063"/>
            <a:ext cx="2665413" cy="1873250"/>
            <a:chOff x="96" y="2880"/>
            <a:chExt cx="1828" cy="1008"/>
          </a:xfrm>
        </p:grpSpPr>
        <p:sp>
          <p:nvSpPr>
            <p:cNvPr id="254988" name="Oval 16"/>
            <p:cNvSpPr>
              <a:spLocks noChangeArrowheads="1"/>
            </p:cNvSpPr>
            <p:nvPr/>
          </p:nvSpPr>
          <p:spPr bwMode="auto">
            <a:xfrm>
              <a:off x="96" y="2880"/>
              <a:ext cx="1828" cy="1008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/>
            </a:p>
            <a:p>
              <a:pPr algn="ctr"/>
              <a:endParaRPr lang="ru-RU"/>
            </a:p>
          </p:txBody>
        </p:sp>
        <p:sp>
          <p:nvSpPr>
            <p:cNvPr id="254989" name="Text Box 17"/>
            <p:cNvSpPr txBox="1">
              <a:spLocks noChangeArrowheads="1"/>
            </p:cNvSpPr>
            <p:nvPr/>
          </p:nvSpPr>
          <p:spPr bwMode="auto">
            <a:xfrm>
              <a:off x="295" y="3104"/>
              <a:ext cx="1393" cy="493"/>
            </a:xfrm>
            <a:prstGeom prst="rect">
              <a:avLst/>
            </a:prstGeom>
            <a:solidFill>
              <a:srgbClr val="00FFFF"/>
            </a:solidFill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>
                  <a:solidFill>
                    <a:srgbClr val="800000"/>
                  </a:solidFill>
                </a:rPr>
                <a:t>Деление обеих частей уравнения</a:t>
              </a: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50825" y="1196975"/>
            <a:ext cx="2663825" cy="1584325"/>
            <a:chOff x="3792" y="2784"/>
            <a:chExt cx="1824" cy="1056"/>
          </a:xfrm>
        </p:grpSpPr>
        <p:sp>
          <p:nvSpPr>
            <p:cNvPr id="254986" name="Oval 19"/>
            <p:cNvSpPr>
              <a:spLocks noChangeArrowheads="1"/>
            </p:cNvSpPr>
            <p:nvPr/>
          </p:nvSpPr>
          <p:spPr bwMode="auto">
            <a:xfrm>
              <a:off x="3792" y="2784"/>
              <a:ext cx="1824" cy="1056"/>
            </a:xfrm>
            <a:prstGeom prst="ellipse">
              <a:avLst/>
            </a:prstGeom>
            <a:solidFill>
              <a:srgbClr val="00FFFF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ru-RU"/>
            </a:p>
          </p:txBody>
        </p:sp>
        <p:sp>
          <p:nvSpPr>
            <p:cNvPr id="254987" name="Text Box 20"/>
            <p:cNvSpPr txBox="1">
              <a:spLocks noChangeArrowheads="1"/>
            </p:cNvSpPr>
            <p:nvPr/>
          </p:nvSpPr>
          <p:spPr bwMode="auto">
            <a:xfrm>
              <a:off x="3936" y="3056"/>
              <a:ext cx="1542" cy="387"/>
            </a:xfrm>
            <a:prstGeom prst="rect">
              <a:avLst/>
            </a:prstGeom>
            <a:solidFill>
              <a:srgbClr val="00FFFF"/>
            </a:solidFill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600" b="1">
                  <a:solidFill>
                    <a:srgbClr val="800000"/>
                  </a:solidFill>
                </a:rPr>
                <a:t>Метод уравнивания показателей</a:t>
              </a:r>
            </a:p>
          </p:txBody>
        </p:sp>
      </p:grpSp>
      <p:pic>
        <p:nvPicPr>
          <p:cNvPr id="254984" name="Picture 21" descr="9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060575"/>
            <a:ext cx="273526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1476375" y="0"/>
            <a:ext cx="68421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>
                <a:solidFill>
                  <a:srgbClr val="99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Основные методы и приемы решения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7" name="Object 9"/>
          <p:cNvGraphicFramePr>
            <a:graphicFrameLocks noChangeAspect="1"/>
          </p:cNvGraphicFramePr>
          <p:nvPr/>
        </p:nvGraphicFramePr>
        <p:xfrm>
          <a:off x="1476375" y="1773238"/>
          <a:ext cx="2160588" cy="704850"/>
        </p:xfrm>
        <a:graphic>
          <a:graphicData uri="http://schemas.openxmlformats.org/presentationml/2006/ole">
            <p:oleObj spid="_x0000_s238594" name="Формула" r:id="rId3" imgW="736560" imgH="241200" progId="Equation.3">
              <p:embed/>
            </p:oleObj>
          </a:graphicData>
        </a:graphic>
      </p:graphicFrame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476375" y="2276475"/>
          <a:ext cx="1944688" cy="942975"/>
        </p:xfrm>
        <a:graphic>
          <a:graphicData uri="http://schemas.openxmlformats.org/presentationml/2006/ole">
            <p:oleObj spid="_x0000_s238595" name="Формула" r:id="rId4" imgW="634680" imgH="330120" progId="Equation.3">
              <p:embed/>
            </p:oleObj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1476375" y="3051175"/>
          <a:ext cx="1728788" cy="998538"/>
        </p:xfrm>
        <a:graphic>
          <a:graphicData uri="http://schemas.openxmlformats.org/presentationml/2006/ole">
            <p:oleObj spid="_x0000_s238596" name="Формула" r:id="rId5" imgW="634680" imgH="393480" progId="Equation.3">
              <p:embed/>
            </p:oleObj>
          </a:graphicData>
        </a:graphic>
      </p:graphicFrame>
      <p:graphicFrame>
        <p:nvGraphicFramePr>
          <p:cNvPr id="17420" name="Object 12"/>
          <p:cNvGraphicFramePr>
            <a:graphicFrameLocks noChangeAspect="1"/>
          </p:cNvGraphicFramePr>
          <p:nvPr/>
        </p:nvGraphicFramePr>
        <p:xfrm>
          <a:off x="3492500" y="3051175"/>
          <a:ext cx="1382713" cy="998538"/>
        </p:xfrm>
        <a:graphic>
          <a:graphicData uri="http://schemas.openxmlformats.org/presentationml/2006/ole">
            <p:oleObj spid="_x0000_s238597" name="Формула" r:id="rId6" imgW="507960" imgH="393480" progId="Equation.3">
              <p:embed/>
            </p:oleObj>
          </a:graphicData>
        </a:graphic>
      </p:graphicFrame>
      <p:sp>
        <p:nvSpPr>
          <p:cNvPr id="17421" name="WordArt 13"/>
          <p:cNvSpPr>
            <a:spLocks noChangeArrowheads="1" noChangeShapeType="1" noTextEdit="1"/>
          </p:cNvSpPr>
          <p:nvPr/>
        </p:nvSpPr>
        <p:spPr bwMode="auto">
          <a:xfrm>
            <a:off x="5003800" y="3284538"/>
            <a:ext cx="165735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b="1" i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Century Schoolbook"/>
              </a:rPr>
              <a:t>Ответ:</a:t>
            </a:r>
          </a:p>
        </p:txBody>
      </p:sp>
      <p:graphicFrame>
        <p:nvGraphicFramePr>
          <p:cNvPr id="17422" name="Object 14"/>
          <p:cNvGraphicFramePr>
            <a:graphicFrameLocks noChangeAspect="1"/>
          </p:cNvGraphicFramePr>
          <p:nvPr/>
        </p:nvGraphicFramePr>
        <p:xfrm>
          <a:off x="6877050" y="2925763"/>
          <a:ext cx="855663" cy="1123950"/>
        </p:xfrm>
        <a:graphic>
          <a:graphicData uri="http://schemas.openxmlformats.org/presentationml/2006/ole">
            <p:oleObj spid="_x0000_s238599" name="Формула" r:id="rId7" imgW="2793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2627313" y="2781300"/>
          <a:ext cx="3017837" cy="723900"/>
        </p:xfrm>
        <a:graphic>
          <a:graphicData uri="http://schemas.openxmlformats.org/presentationml/2006/ole">
            <p:oleObj spid="_x0000_s242692" name="Формула" r:id="rId3" imgW="952200" imgH="228600" progId="Equation.3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2843213" y="3933825"/>
          <a:ext cx="2655887" cy="684213"/>
        </p:xfrm>
        <a:graphic>
          <a:graphicData uri="http://schemas.openxmlformats.org/presentationml/2006/ole">
            <p:oleObj spid="_x0000_s242693" name="Формула" r:id="rId4" imgW="838080" imgH="215640" progId="Equation.3">
              <p:embed/>
            </p:oleObj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059113" y="1628775"/>
          <a:ext cx="2293937" cy="804863"/>
        </p:xfrm>
        <a:graphic>
          <a:graphicData uri="http://schemas.openxmlformats.org/presentationml/2006/ole">
            <p:oleObj spid="_x0000_s242694" name="Microsoft Equation 3.0" r:id="rId5" imgW="7236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/>
              <a:t>Вычислите:</a:t>
            </a:r>
          </a:p>
        </p:txBody>
      </p:sp>
      <p:sp>
        <p:nvSpPr>
          <p:cNvPr id="100382" name="Rectangle 3"/>
          <p:cNvSpPr>
            <a:spLocks noGrp="1"/>
          </p:cNvSpPr>
          <p:nvPr>
            <p:ph type="body" idx="1"/>
          </p:nvPr>
        </p:nvSpPr>
        <p:spPr>
          <a:xfrm>
            <a:off x="914400" y="1268413"/>
            <a:ext cx="7761288" cy="47847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10038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56" name="Object 21"/>
          <p:cNvGraphicFramePr>
            <a:graphicFrameLocks noChangeAspect="1"/>
          </p:cNvGraphicFramePr>
          <p:nvPr/>
        </p:nvGraphicFramePr>
        <p:xfrm>
          <a:off x="5148263" y="3284538"/>
          <a:ext cx="2160587" cy="854075"/>
        </p:xfrm>
        <a:graphic>
          <a:graphicData uri="http://schemas.openxmlformats.org/presentationml/2006/ole">
            <p:oleObj spid="_x0000_s100373" name="Формула" r:id="rId3" imgW="977900" imgH="469900" progId="Equation.3">
              <p:embed/>
            </p:oleObj>
          </a:graphicData>
        </a:graphic>
      </p:graphicFrame>
      <p:sp>
        <p:nvSpPr>
          <p:cNvPr id="10038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58" name="Object 22"/>
          <p:cNvGraphicFramePr>
            <a:graphicFrameLocks noChangeAspect="1"/>
          </p:cNvGraphicFramePr>
          <p:nvPr/>
        </p:nvGraphicFramePr>
        <p:xfrm>
          <a:off x="1763713" y="1773238"/>
          <a:ext cx="1655762" cy="552450"/>
        </p:xfrm>
        <a:graphic>
          <a:graphicData uri="http://schemas.openxmlformats.org/presentationml/2006/ole">
            <p:oleObj spid="_x0000_s100374" name="Формула" r:id="rId4" imgW="596641" imgH="203112" progId="Equation.3">
              <p:embed/>
            </p:oleObj>
          </a:graphicData>
        </a:graphic>
      </p:graphicFrame>
      <p:sp>
        <p:nvSpPr>
          <p:cNvPr id="10038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0" name="Object 23"/>
          <p:cNvGraphicFramePr>
            <a:graphicFrameLocks noChangeAspect="1"/>
          </p:cNvGraphicFramePr>
          <p:nvPr/>
        </p:nvGraphicFramePr>
        <p:xfrm>
          <a:off x="1476375" y="2420938"/>
          <a:ext cx="2016125" cy="833437"/>
        </p:xfrm>
        <a:graphic>
          <a:graphicData uri="http://schemas.openxmlformats.org/presentationml/2006/ole">
            <p:oleObj spid="_x0000_s100375" name="Формула" r:id="rId5" imgW="685800" imgH="469900" progId="Equation.3">
              <p:embed/>
            </p:oleObj>
          </a:graphicData>
        </a:graphic>
      </p:graphicFrame>
      <p:sp>
        <p:nvSpPr>
          <p:cNvPr id="10038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2" name="Object 24"/>
          <p:cNvGraphicFramePr>
            <a:graphicFrameLocks noChangeAspect="1"/>
          </p:cNvGraphicFramePr>
          <p:nvPr/>
        </p:nvGraphicFramePr>
        <p:xfrm>
          <a:off x="1476375" y="3573463"/>
          <a:ext cx="1871663" cy="438150"/>
        </p:xfrm>
        <a:graphic>
          <a:graphicData uri="http://schemas.openxmlformats.org/presentationml/2006/ole">
            <p:oleObj spid="_x0000_s100376" name="Формула" r:id="rId6" imgW="672808" imgH="228501" progId="Equation.3">
              <p:embed/>
            </p:oleObj>
          </a:graphicData>
        </a:graphic>
      </p:graphicFrame>
      <p:sp>
        <p:nvSpPr>
          <p:cNvPr id="10038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00388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6" name="Object 25"/>
          <p:cNvGraphicFramePr>
            <a:graphicFrameLocks noChangeAspect="1"/>
          </p:cNvGraphicFramePr>
          <p:nvPr/>
        </p:nvGraphicFramePr>
        <p:xfrm>
          <a:off x="5435600" y="2060575"/>
          <a:ext cx="1296988" cy="401638"/>
        </p:xfrm>
        <a:graphic>
          <a:graphicData uri="http://schemas.openxmlformats.org/presentationml/2006/ole">
            <p:oleObj spid="_x0000_s100377" name="Формула" r:id="rId7" imgW="469696" imgH="203112" progId="Equation.3">
              <p:embed/>
            </p:oleObj>
          </a:graphicData>
        </a:graphic>
      </p:graphicFrame>
      <p:sp>
        <p:nvSpPr>
          <p:cNvPr id="1003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68" name="Object 26"/>
          <p:cNvGraphicFramePr>
            <a:graphicFrameLocks noChangeAspect="1"/>
          </p:cNvGraphicFramePr>
          <p:nvPr/>
        </p:nvGraphicFramePr>
        <p:xfrm>
          <a:off x="5292725" y="4508500"/>
          <a:ext cx="1366838" cy="406400"/>
        </p:xfrm>
        <a:graphic>
          <a:graphicData uri="http://schemas.openxmlformats.org/presentationml/2006/ole">
            <p:oleObj spid="_x0000_s100378" name="Формула" r:id="rId8" imgW="494870" imgH="203024" progId="Equation.3">
              <p:embed/>
            </p:oleObj>
          </a:graphicData>
        </a:graphic>
      </p:graphicFrame>
      <p:sp>
        <p:nvSpPr>
          <p:cNvPr id="100390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70" name="Object 27"/>
          <p:cNvGraphicFramePr>
            <a:graphicFrameLocks noChangeAspect="1"/>
          </p:cNvGraphicFramePr>
          <p:nvPr/>
        </p:nvGraphicFramePr>
        <p:xfrm>
          <a:off x="1547813" y="4292600"/>
          <a:ext cx="1657350" cy="515938"/>
        </p:xfrm>
        <a:graphic>
          <a:graphicData uri="http://schemas.openxmlformats.org/presentationml/2006/ole">
            <p:oleObj spid="_x0000_s100379" name="Формула" r:id="rId9" imgW="545863" imgH="228501" progId="Equation.3">
              <p:embed/>
            </p:oleObj>
          </a:graphicData>
        </a:graphic>
      </p:graphicFrame>
      <p:sp>
        <p:nvSpPr>
          <p:cNvPr id="10039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0372" name="Object 28"/>
          <p:cNvGraphicFramePr>
            <a:graphicFrameLocks noChangeAspect="1"/>
          </p:cNvGraphicFramePr>
          <p:nvPr/>
        </p:nvGraphicFramePr>
        <p:xfrm>
          <a:off x="5219700" y="2492375"/>
          <a:ext cx="1657350" cy="720725"/>
        </p:xfrm>
        <a:graphic>
          <a:graphicData uri="http://schemas.openxmlformats.org/presentationml/2006/ole">
            <p:oleObj spid="_x0000_s100380" name="Формула" r:id="rId10" imgW="482391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7" name="Содержимое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Пример: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 +             – 4= 0</a:t>
            </a: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Решение: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+       * 3 – 4= 0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Пусть       = </a:t>
            </a:r>
            <a:r>
              <a:rPr lang="en-US" altLang="ru-RU" sz="1800" smtClean="0">
                <a:latin typeface="Arial" charset="0"/>
              </a:rPr>
              <a:t>t</a:t>
            </a:r>
            <a:r>
              <a:rPr lang="ru-RU" altLang="ru-RU" sz="1800" smtClean="0">
                <a:latin typeface="Arial" charset="0"/>
              </a:rPr>
              <a:t>, </a:t>
            </a:r>
            <a:r>
              <a:rPr lang="en-US" altLang="ru-RU" sz="1800" smtClean="0">
                <a:latin typeface="Arial" charset="0"/>
              </a:rPr>
              <a:t>t</a:t>
            </a:r>
            <a:r>
              <a:rPr lang="ru-RU" altLang="ru-RU" sz="1800" smtClean="0">
                <a:latin typeface="Arial" charset="0"/>
              </a:rPr>
              <a:t>&gt;0. Тогда уравнение принимает вид:</a:t>
            </a: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    + 3* </a:t>
            </a:r>
            <a:r>
              <a:rPr lang="en-US" altLang="ru-RU" sz="1800" smtClean="0">
                <a:latin typeface="Arial" charset="0"/>
              </a:rPr>
              <a:t>t </a:t>
            </a:r>
            <a:r>
              <a:rPr lang="ru-RU" altLang="ru-RU" sz="1800" smtClean="0">
                <a:latin typeface="Arial" charset="0"/>
              </a:rPr>
              <a:t>– 4= 0</a:t>
            </a: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en-US" altLang="ru-RU" sz="1800" smtClean="0">
                <a:latin typeface="Arial" charset="0"/>
              </a:rPr>
              <a:t>D= 9 + 4*4 = 25</a:t>
            </a:r>
            <a:endParaRPr lang="ru-RU" altLang="ru-RU" sz="1800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=             = 1, отсюда х=0</a:t>
            </a: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r>
              <a:rPr lang="ru-RU" altLang="ru-RU" sz="1800" smtClean="0">
                <a:latin typeface="Arial" charset="0"/>
              </a:rPr>
              <a:t>=              = -4  - не удовлетворяет условию замены</a:t>
            </a: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  <a:buFontTx/>
              <a:buNone/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>
              <a:lnSpc>
                <a:spcPct val="80000"/>
              </a:lnSpc>
            </a:pPr>
            <a:endParaRPr lang="ru-RU" altLang="ru-RU" sz="1800" u="sng" smtClean="0">
              <a:latin typeface="Arial" charset="0"/>
            </a:endParaRPr>
          </a:p>
          <a:p>
            <a:pPr marL="265113" indent="-265113" eaLnBrk="1" hangingPunct="1">
              <a:lnSpc>
                <a:spcPct val="80000"/>
              </a:lnSpc>
              <a:buFontTx/>
              <a:buNone/>
            </a:pPr>
            <a:endParaRPr lang="ru-RU" altLang="ru-RU" sz="1000" smtClean="0"/>
          </a:p>
        </p:txBody>
      </p:sp>
      <p:pic>
        <p:nvPicPr>
          <p:cNvPr id="260098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286000"/>
            <a:ext cx="238125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0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2286000"/>
            <a:ext cx="53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0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3124200"/>
            <a:ext cx="3238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1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3124200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2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4191000"/>
            <a:ext cx="219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3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657600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4" name="Picture 1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5029200"/>
            <a:ext cx="1619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5" name="Picture 1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48768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6" name="Picture 2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5562600"/>
            <a:ext cx="1920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0107" name="Picture 2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5410200"/>
            <a:ext cx="619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108" name="Rectangle 25"/>
          <p:cNvSpPr>
            <a:spLocks noChangeArrowheads="1"/>
          </p:cNvSpPr>
          <p:nvPr/>
        </p:nvSpPr>
        <p:spPr bwMode="auto">
          <a:xfrm>
            <a:off x="990600" y="5943600"/>
            <a:ext cx="1643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altLang="ru-RU" sz="1600">
                <a:latin typeface="Verdana" pitchFamily="34" charset="0"/>
                <a:cs typeface="Times New Roman" pitchFamily="18" charset="0"/>
              </a:rPr>
              <a:t>Ответ: х=0</a:t>
            </a:r>
            <a:endParaRPr lang="ru-RU" altLang="ru-RU">
              <a:latin typeface="Verdana" pitchFamily="34" charset="0"/>
            </a:endParaRPr>
          </a:p>
        </p:txBody>
      </p:sp>
      <p:sp>
        <p:nvSpPr>
          <p:cNvPr id="36882" name="Rectangle 18"/>
          <p:cNvSpPr>
            <a:spLocks noChangeArrowheads="1"/>
          </p:cNvSpPr>
          <p:nvPr/>
        </p:nvSpPr>
        <p:spPr bwMode="auto">
          <a:xfrm>
            <a:off x="838200" y="609600"/>
            <a:ext cx="7543800" cy="838200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38100" cap="rnd">
            <a:solidFill>
              <a:srgbClr val="006666"/>
            </a:solidFill>
            <a:prstDash val="sysDot"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>
              <a:defRPr/>
            </a:pPr>
            <a:r>
              <a:rPr lang="ru-RU" sz="3200"/>
              <a:t>Введение новой переменной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8569325" cy="611981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Выполним подстановку                    где   </a:t>
            </a:r>
            <a:r>
              <a:rPr lang="en-US" sz="2800" i="1" smtClean="0">
                <a:solidFill>
                  <a:srgbClr val="6600CC"/>
                </a:solidFill>
                <a:latin typeface="Century Schoolbook" pitchFamily="18" charset="0"/>
              </a:rPr>
              <a:t>t&gt;0</a:t>
            </a:r>
            <a:r>
              <a:rPr lang="en-US" sz="2400" b="1" i="1" smtClean="0">
                <a:solidFill>
                  <a:srgbClr val="6600CC"/>
                </a:solidFill>
                <a:latin typeface="Century Schoolbook" pitchFamily="18" charset="0"/>
              </a:rPr>
              <a:t>,</a:t>
            </a: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Решим уравнение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5003800" y="1700213"/>
          <a:ext cx="1463675" cy="700087"/>
        </p:xfrm>
        <a:graphic>
          <a:graphicData uri="http://schemas.openxmlformats.org/presentationml/2006/ole">
            <p:oleObj spid="_x0000_s245763" name="Формула" r:id="rId3" imgW="431640" imgH="228600" progId="Equation.3">
              <p:embed/>
            </p:oleObj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2411413" y="692150"/>
          <a:ext cx="2347912" cy="595313"/>
        </p:xfrm>
        <a:graphic>
          <a:graphicData uri="http://schemas.openxmlformats.org/presentationml/2006/ole">
            <p:oleObj spid="_x0000_s245764" name="Формула" r:id="rId4" imgW="799920" imgH="203040" progId="Equation.3">
              <p:embed/>
            </p:oleObj>
          </a:graphicData>
        </a:graphic>
      </p:graphicFrame>
      <p:graphicFrame>
        <p:nvGraphicFramePr>
          <p:cNvPr id="24581" name="Object 5"/>
          <p:cNvGraphicFramePr>
            <a:graphicFrameLocks noChangeAspect="1"/>
          </p:cNvGraphicFramePr>
          <p:nvPr/>
        </p:nvGraphicFramePr>
        <p:xfrm>
          <a:off x="2411413" y="2205038"/>
          <a:ext cx="2722562" cy="652462"/>
        </p:xfrm>
        <a:graphic>
          <a:graphicData uri="http://schemas.openxmlformats.org/presentationml/2006/ole">
            <p:oleObj spid="_x0000_s245765" name="Формула" r:id="rId5" imgW="888840" imgH="228600" progId="Equation.3">
              <p:embed/>
            </p:oleObj>
          </a:graphicData>
        </a:graphic>
      </p:graphicFrame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2411413" y="3429000"/>
          <a:ext cx="1344612" cy="666750"/>
        </p:xfrm>
        <a:graphic>
          <a:graphicData uri="http://schemas.openxmlformats.org/presentationml/2006/ole">
            <p:oleObj spid="_x0000_s245766" name="Формула" r:id="rId6" imgW="406080" imgH="215640" progId="Equation.3">
              <p:embed/>
            </p:oleObj>
          </a:graphicData>
        </a:graphic>
      </p:graphicFrame>
      <p:graphicFrame>
        <p:nvGraphicFramePr>
          <p:cNvPr id="24583" name="Object 7"/>
          <p:cNvGraphicFramePr>
            <a:graphicFrameLocks noChangeAspect="1"/>
          </p:cNvGraphicFramePr>
          <p:nvPr/>
        </p:nvGraphicFramePr>
        <p:xfrm>
          <a:off x="3348038" y="4868863"/>
          <a:ext cx="1492250" cy="650875"/>
        </p:xfrm>
        <a:graphic>
          <a:graphicData uri="http://schemas.openxmlformats.org/presentationml/2006/ole">
            <p:oleObj spid="_x0000_s245767" name="Формула" r:id="rId7" imgW="380880" imgH="177480" progId="Equation.3">
              <p:embed/>
            </p:oleObj>
          </a:graphicData>
        </a:graphic>
      </p:graphicFrame>
      <p:sp>
        <p:nvSpPr>
          <p:cNvPr id="24584" name="WordArt 8"/>
          <p:cNvSpPr>
            <a:spLocks noChangeArrowheads="1" noChangeShapeType="1" noTextEdit="1"/>
          </p:cNvSpPr>
          <p:nvPr/>
        </p:nvSpPr>
        <p:spPr bwMode="auto">
          <a:xfrm>
            <a:off x="1116013" y="5589588"/>
            <a:ext cx="1439862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2679700" y="5445125"/>
          <a:ext cx="528638" cy="576263"/>
        </p:xfrm>
        <a:graphic>
          <a:graphicData uri="http://schemas.openxmlformats.org/presentationml/2006/ole">
            <p:oleObj spid="_x0000_s245769" name="Формула" r:id="rId8" imgW="152280" imgH="177480" progId="Equation.3">
              <p:embed/>
            </p:oleObj>
          </a:graphicData>
        </a:graphic>
      </p:graphicFrame>
      <p:graphicFrame>
        <p:nvGraphicFramePr>
          <p:cNvPr id="24586" name="Object 10"/>
          <p:cNvGraphicFramePr>
            <a:graphicFrameLocks noChangeAspect="1"/>
          </p:cNvGraphicFramePr>
          <p:nvPr/>
        </p:nvGraphicFramePr>
        <p:xfrm>
          <a:off x="2051050" y="1196975"/>
          <a:ext cx="3268663" cy="652463"/>
        </p:xfrm>
        <a:graphic>
          <a:graphicData uri="http://schemas.openxmlformats.org/presentationml/2006/ole">
            <p:oleObj spid="_x0000_s245770" name="Формула" r:id="rId9" imgW="1066680" imgH="228600" progId="Equation.3">
              <p:embed/>
            </p:oleObj>
          </a:graphicData>
        </a:graphic>
      </p:graphicFrame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2411413" y="2924175"/>
          <a:ext cx="1712912" cy="617538"/>
        </p:xfrm>
        <a:graphic>
          <a:graphicData uri="http://schemas.openxmlformats.org/presentationml/2006/ole">
            <p:oleObj spid="_x0000_s245771" name="Формула" r:id="rId10" imgW="558720" imgH="215640" progId="Equation.3">
              <p:embed/>
            </p:oleObj>
          </a:graphicData>
        </a:graphic>
      </p:graphicFrame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3995738" y="3068638"/>
            <a:ext cx="3240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/>
              <a:t>-посторонний корень;</a:t>
            </a:r>
          </a:p>
        </p:txBody>
      </p:sp>
      <p:graphicFrame>
        <p:nvGraphicFramePr>
          <p:cNvPr id="24589" name="Object 13"/>
          <p:cNvGraphicFramePr>
            <a:graphicFrameLocks noChangeAspect="1"/>
          </p:cNvGraphicFramePr>
          <p:nvPr/>
        </p:nvGraphicFramePr>
        <p:xfrm>
          <a:off x="6011863" y="3860800"/>
          <a:ext cx="1506537" cy="700088"/>
        </p:xfrm>
        <a:graphic>
          <a:graphicData uri="http://schemas.openxmlformats.org/presentationml/2006/ole">
            <p:oleObj spid="_x0000_s245773" name="Формула" r:id="rId11" imgW="444240" imgH="228600" progId="Equation.3">
              <p:embed/>
            </p:oleObj>
          </a:graphicData>
        </a:graphic>
      </p:graphicFrame>
      <p:graphicFrame>
        <p:nvGraphicFramePr>
          <p:cNvPr id="24590" name="Object 14"/>
          <p:cNvGraphicFramePr>
            <a:graphicFrameLocks noChangeAspect="1"/>
          </p:cNvGraphicFramePr>
          <p:nvPr/>
        </p:nvGraphicFramePr>
        <p:xfrm>
          <a:off x="3348038" y="4365625"/>
          <a:ext cx="1835150" cy="728663"/>
        </p:xfrm>
        <a:graphic>
          <a:graphicData uri="http://schemas.openxmlformats.org/presentationml/2006/ole">
            <p:oleObj spid="_x0000_s245774" name="Формула" r:id="rId12" imgW="5205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 fontScale="9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u="sng" kern="1200">
                <a:ln w="6350">
                  <a:noFill/>
                </a:ln>
                <a:solidFill>
                  <a:srgbClr val="990033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ea typeface="+mj-ea"/>
                <a:cs typeface="+mj-cs"/>
              </a:rPr>
              <a:t>Использование графического метода решения уравнений.</a:t>
            </a:r>
          </a:p>
        </p:txBody>
      </p:sp>
      <p:sp>
        <p:nvSpPr>
          <p:cNvPr id="16794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1628775"/>
            <a:ext cx="4038600" cy="4349750"/>
          </a:xfrm>
        </p:spPr>
        <p:txBody>
          <a:bodyPr/>
          <a:lstStyle/>
          <a:p>
            <a:pPr marL="547688" indent="-411163" eaLnBrk="1" hangingPunct="1"/>
            <a:r>
              <a:rPr lang="ru-RU" smtClean="0"/>
              <a:t>Решить уравнение </a:t>
            </a:r>
          </a:p>
        </p:txBody>
      </p:sp>
      <p:graphicFrame>
        <p:nvGraphicFramePr>
          <p:cNvPr id="167942" name="AutoShape 6"/>
          <p:cNvGraphicFramePr>
            <a:graphicFrameLocks noGrp="1"/>
          </p:cNvGraphicFramePr>
          <p:nvPr>
            <p:ph sz="quarter" idx="4294967295"/>
          </p:nvPr>
        </p:nvGraphicFramePr>
        <p:xfrm>
          <a:off x="6667500" y="2651125"/>
          <a:ext cx="0" cy="0"/>
        </p:xfrm>
        <a:graphic>
          <a:graphicData uri="http://schemas.openxmlformats.org/presentationml/2006/ole">
            <p:oleObj spid="_x0000_s167942" name="Формула" r:id="rId3" imgW="0" imgH="0" progId="Equation.3">
              <p:embed/>
            </p:oleObj>
          </a:graphicData>
        </a:graphic>
      </p:graphicFrame>
      <p:graphicFrame>
        <p:nvGraphicFramePr>
          <p:cNvPr id="167943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900113" y="1989138"/>
          <a:ext cx="2486025" cy="658812"/>
        </p:xfrm>
        <a:graphic>
          <a:graphicData uri="http://schemas.openxmlformats.org/presentationml/2006/ole">
            <p:oleObj spid="_x0000_s167943" name="Формула" r:id="rId4" imgW="736600" imgH="203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210800" y="990600"/>
            <a:ext cx="533400" cy="350838"/>
          </a:xfrm>
        </p:spPr>
        <p:txBody>
          <a:bodyPr anchor="ctr">
            <a:normAutofit fontScale="90000"/>
          </a:bodyPr>
          <a:lstStyle/>
          <a:p>
            <a:pPr eaLnBrk="1" hangingPunct="1">
              <a:defRPr/>
            </a:pPr>
            <a:endParaRPr lang="ru-RU" sz="310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51906" name="Rectangle 5"/>
          <p:cNvSpPr>
            <a:spLocks noChangeArrowheads="1"/>
          </p:cNvSpPr>
          <p:nvPr/>
        </p:nvSpPr>
        <p:spPr bwMode="auto">
          <a:xfrm rot="10769982" flipV="1">
            <a:off x="3122613" y="5937250"/>
            <a:ext cx="3273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/>
              <a:t>Ответ:х=1</a:t>
            </a:r>
          </a:p>
        </p:txBody>
      </p:sp>
      <p:grpSp>
        <p:nvGrpSpPr>
          <p:cNvPr id="251907" name="Group 7"/>
          <p:cNvGrpSpPr>
            <a:grpSpLocks noChangeAspect="1"/>
          </p:cNvGrpSpPr>
          <p:nvPr/>
        </p:nvGrpSpPr>
        <p:grpSpPr bwMode="auto">
          <a:xfrm>
            <a:off x="250825" y="-555625"/>
            <a:ext cx="8542338" cy="8408988"/>
            <a:chOff x="144" y="-362"/>
            <a:chExt cx="5381" cy="5297"/>
          </a:xfrm>
        </p:grpSpPr>
        <p:sp>
          <p:nvSpPr>
            <p:cNvPr id="251910" name="AutoShape 6"/>
            <p:cNvSpPr>
              <a:spLocks noChangeAspect="1" noChangeArrowheads="1" noTextEdit="1"/>
            </p:cNvSpPr>
            <p:nvPr/>
          </p:nvSpPr>
          <p:spPr bwMode="auto">
            <a:xfrm>
              <a:off x="144" y="288"/>
              <a:ext cx="5232" cy="3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51911" name="Group 51"/>
            <p:cNvGrpSpPr>
              <a:grpSpLocks/>
            </p:cNvGrpSpPr>
            <p:nvPr/>
          </p:nvGrpSpPr>
          <p:grpSpPr bwMode="auto">
            <a:xfrm>
              <a:off x="149" y="293"/>
              <a:ext cx="5220" cy="3555"/>
              <a:chOff x="149" y="293"/>
              <a:chExt cx="5220" cy="3555"/>
            </a:xfrm>
          </p:grpSpPr>
          <p:sp>
            <p:nvSpPr>
              <p:cNvPr id="252003" name="Line 8"/>
              <p:cNvSpPr>
                <a:spLocks noChangeShapeType="1"/>
              </p:cNvSpPr>
              <p:nvPr/>
            </p:nvSpPr>
            <p:spPr bwMode="auto">
              <a:xfrm>
                <a:off x="241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4" name="Line 9"/>
              <p:cNvSpPr>
                <a:spLocks noChangeShapeType="1"/>
              </p:cNvSpPr>
              <p:nvPr/>
            </p:nvSpPr>
            <p:spPr bwMode="auto">
              <a:xfrm>
                <a:off x="441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5" name="Line 10"/>
              <p:cNvSpPr>
                <a:spLocks noChangeShapeType="1"/>
              </p:cNvSpPr>
              <p:nvPr/>
            </p:nvSpPr>
            <p:spPr bwMode="auto">
              <a:xfrm>
                <a:off x="64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6" name="Line 11"/>
              <p:cNvSpPr>
                <a:spLocks noChangeShapeType="1"/>
              </p:cNvSpPr>
              <p:nvPr/>
            </p:nvSpPr>
            <p:spPr bwMode="auto">
              <a:xfrm>
                <a:off x="85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7" name="Line 12"/>
              <p:cNvSpPr>
                <a:spLocks noChangeShapeType="1"/>
              </p:cNvSpPr>
              <p:nvPr/>
            </p:nvSpPr>
            <p:spPr bwMode="auto">
              <a:xfrm>
                <a:off x="105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8" name="Line 13"/>
              <p:cNvSpPr>
                <a:spLocks noChangeShapeType="1"/>
              </p:cNvSpPr>
              <p:nvPr/>
            </p:nvSpPr>
            <p:spPr bwMode="auto">
              <a:xfrm>
                <a:off x="126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9" name="Line 14"/>
              <p:cNvSpPr>
                <a:spLocks noChangeShapeType="1"/>
              </p:cNvSpPr>
              <p:nvPr/>
            </p:nvSpPr>
            <p:spPr bwMode="auto">
              <a:xfrm>
                <a:off x="1460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0" name="Line 15"/>
              <p:cNvSpPr>
                <a:spLocks noChangeShapeType="1"/>
              </p:cNvSpPr>
              <p:nvPr/>
            </p:nvSpPr>
            <p:spPr bwMode="auto">
              <a:xfrm>
                <a:off x="1665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1" name="Line 16"/>
              <p:cNvSpPr>
                <a:spLocks noChangeShapeType="1"/>
              </p:cNvSpPr>
              <p:nvPr/>
            </p:nvSpPr>
            <p:spPr bwMode="auto">
              <a:xfrm>
                <a:off x="186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2" name="Line 17"/>
              <p:cNvSpPr>
                <a:spLocks noChangeShapeType="1"/>
              </p:cNvSpPr>
              <p:nvPr/>
            </p:nvSpPr>
            <p:spPr bwMode="auto">
              <a:xfrm>
                <a:off x="207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3" name="Line 18"/>
              <p:cNvSpPr>
                <a:spLocks noChangeShapeType="1"/>
              </p:cNvSpPr>
              <p:nvPr/>
            </p:nvSpPr>
            <p:spPr bwMode="auto">
              <a:xfrm>
                <a:off x="227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4" name="Line 19"/>
              <p:cNvSpPr>
                <a:spLocks noChangeShapeType="1"/>
              </p:cNvSpPr>
              <p:nvPr/>
            </p:nvSpPr>
            <p:spPr bwMode="auto">
              <a:xfrm>
                <a:off x="247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5" name="Line 20"/>
              <p:cNvSpPr>
                <a:spLocks noChangeShapeType="1"/>
              </p:cNvSpPr>
              <p:nvPr/>
            </p:nvSpPr>
            <p:spPr bwMode="auto">
              <a:xfrm>
                <a:off x="268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6" name="Line 21"/>
              <p:cNvSpPr>
                <a:spLocks noChangeShapeType="1"/>
              </p:cNvSpPr>
              <p:nvPr/>
            </p:nvSpPr>
            <p:spPr bwMode="auto">
              <a:xfrm>
                <a:off x="2889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7" name="Line 22"/>
              <p:cNvSpPr>
                <a:spLocks noChangeShapeType="1"/>
              </p:cNvSpPr>
              <p:nvPr/>
            </p:nvSpPr>
            <p:spPr bwMode="auto">
              <a:xfrm>
                <a:off x="3094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8" name="Line 23"/>
              <p:cNvSpPr>
                <a:spLocks noChangeShapeType="1"/>
              </p:cNvSpPr>
              <p:nvPr/>
            </p:nvSpPr>
            <p:spPr bwMode="auto">
              <a:xfrm>
                <a:off x="329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19" name="Line 24"/>
              <p:cNvSpPr>
                <a:spLocks noChangeShapeType="1"/>
              </p:cNvSpPr>
              <p:nvPr/>
            </p:nvSpPr>
            <p:spPr bwMode="auto">
              <a:xfrm>
                <a:off x="349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0" name="Line 25"/>
              <p:cNvSpPr>
                <a:spLocks noChangeShapeType="1"/>
              </p:cNvSpPr>
              <p:nvPr/>
            </p:nvSpPr>
            <p:spPr bwMode="auto">
              <a:xfrm>
                <a:off x="3703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1" name="Line 26"/>
              <p:cNvSpPr>
                <a:spLocks noChangeShapeType="1"/>
              </p:cNvSpPr>
              <p:nvPr/>
            </p:nvSpPr>
            <p:spPr bwMode="auto">
              <a:xfrm>
                <a:off x="390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2" name="Line 27"/>
              <p:cNvSpPr>
                <a:spLocks noChangeShapeType="1"/>
              </p:cNvSpPr>
              <p:nvPr/>
            </p:nvSpPr>
            <p:spPr bwMode="auto">
              <a:xfrm>
                <a:off x="4113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3" name="Line 28"/>
              <p:cNvSpPr>
                <a:spLocks noChangeShapeType="1"/>
              </p:cNvSpPr>
              <p:nvPr/>
            </p:nvSpPr>
            <p:spPr bwMode="auto">
              <a:xfrm>
                <a:off x="4318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4" name="Line 29"/>
              <p:cNvSpPr>
                <a:spLocks noChangeShapeType="1"/>
              </p:cNvSpPr>
              <p:nvPr/>
            </p:nvSpPr>
            <p:spPr bwMode="auto">
              <a:xfrm>
                <a:off x="451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5" name="Line 30"/>
              <p:cNvSpPr>
                <a:spLocks noChangeShapeType="1"/>
              </p:cNvSpPr>
              <p:nvPr/>
            </p:nvSpPr>
            <p:spPr bwMode="auto">
              <a:xfrm>
                <a:off x="4722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6" name="Line 31"/>
              <p:cNvSpPr>
                <a:spLocks noChangeShapeType="1"/>
              </p:cNvSpPr>
              <p:nvPr/>
            </p:nvSpPr>
            <p:spPr bwMode="auto">
              <a:xfrm>
                <a:off x="492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7" name="Line 32"/>
              <p:cNvSpPr>
                <a:spLocks noChangeShapeType="1"/>
              </p:cNvSpPr>
              <p:nvPr/>
            </p:nvSpPr>
            <p:spPr bwMode="auto">
              <a:xfrm>
                <a:off x="5132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8" name="Line 33"/>
              <p:cNvSpPr>
                <a:spLocks noChangeShapeType="1"/>
              </p:cNvSpPr>
              <p:nvPr/>
            </p:nvSpPr>
            <p:spPr bwMode="auto">
              <a:xfrm>
                <a:off x="5337" y="293"/>
                <a:ext cx="1" cy="3555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29" name="Line 34"/>
              <p:cNvSpPr>
                <a:spLocks noChangeShapeType="1"/>
              </p:cNvSpPr>
              <p:nvPr/>
            </p:nvSpPr>
            <p:spPr bwMode="auto">
              <a:xfrm>
                <a:off x="149" y="40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0" name="Line 35"/>
              <p:cNvSpPr>
                <a:spLocks noChangeShapeType="1"/>
              </p:cNvSpPr>
              <p:nvPr/>
            </p:nvSpPr>
            <p:spPr bwMode="auto">
              <a:xfrm>
                <a:off x="149" y="616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1" name="Line 36"/>
              <p:cNvSpPr>
                <a:spLocks noChangeShapeType="1"/>
              </p:cNvSpPr>
              <p:nvPr/>
            </p:nvSpPr>
            <p:spPr bwMode="auto">
              <a:xfrm>
                <a:off x="149" y="81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2" name="Line 37"/>
              <p:cNvSpPr>
                <a:spLocks noChangeShapeType="1"/>
              </p:cNvSpPr>
              <p:nvPr/>
            </p:nvSpPr>
            <p:spPr bwMode="auto">
              <a:xfrm>
                <a:off x="149" y="1025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3" name="Line 38"/>
              <p:cNvSpPr>
                <a:spLocks noChangeShapeType="1"/>
              </p:cNvSpPr>
              <p:nvPr/>
            </p:nvSpPr>
            <p:spPr bwMode="auto">
              <a:xfrm>
                <a:off x="149" y="1233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4" name="Line 39"/>
              <p:cNvSpPr>
                <a:spLocks noChangeShapeType="1"/>
              </p:cNvSpPr>
              <p:nvPr/>
            </p:nvSpPr>
            <p:spPr bwMode="auto">
              <a:xfrm>
                <a:off x="149" y="144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5" name="Line 40"/>
              <p:cNvSpPr>
                <a:spLocks noChangeShapeType="1"/>
              </p:cNvSpPr>
              <p:nvPr/>
            </p:nvSpPr>
            <p:spPr bwMode="auto">
              <a:xfrm>
                <a:off x="149" y="1648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6" name="Line 41"/>
              <p:cNvSpPr>
                <a:spLocks noChangeShapeType="1"/>
              </p:cNvSpPr>
              <p:nvPr/>
            </p:nvSpPr>
            <p:spPr bwMode="auto">
              <a:xfrm>
                <a:off x="149" y="185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7" name="Line 42"/>
              <p:cNvSpPr>
                <a:spLocks noChangeShapeType="1"/>
              </p:cNvSpPr>
              <p:nvPr/>
            </p:nvSpPr>
            <p:spPr bwMode="auto">
              <a:xfrm>
                <a:off x="149" y="2057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8" name="Line 43"/>
              <p:cNvSpPr>
                <a:spLocks noChangeShapeType="1"/>
              </p:cNvSpPr>
              <p:nvPr/>
            </p:nvSpPr>
            <p:spPr bwMode="auto">
              <a:xfrm>
                <a:off x="149" y="2265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39" name="Line 44"/>
              <p:cNvSpPr>
                <a:spLocks noChangeShapeType="1"/>
              </p:cNvSpPr>
              <p:nvPr/>
            </p:nvSpPr>
            <p:spPr bwMode="auto">
              <a:xfrm>
                <a:off x="149" y="2472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0" name="Line 45"/>
              <p:cNvSpPr>
                <a:spLocks noChangeShapeType="1"/>
              </p:cNvSpPr>
              <p:nvPr/>
            </p:nvSpPr>
            <p:spPr bwMode="auto">
              <a:xfrm>
                <a:off x="149" y="2680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1" name="Line 46"/>
              <p:cNvSpPr>
                <a:spLocks noChangeShapeType="1"/>
              </p:cNvSpPr>
              <p:nvPr/>
            </p:nvSpPr>
            <p:spPr bwMode="auto">
              <a:xfrm>
                <a:off x="149" y="2882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2" name="Line 47"/>
              <p:cNvSpPr>
                <a:spLocks noChangeShapeType="1"/>
              </p:cNvSpPr>
              <p:nvPr/>
            </p:nvSpPr>
            <p:spPr bwMode="auto">
              <a:xfrm>
                <a:off x="149" y="3089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3" name="Line 48"/>
              <p:cNvSpPr>
                <a:spLocks noChangeShapeType="1"/>
              </p:cNvSpPr>
              <p:nvPr/>
            </p:nvSpPr>
            <p:spPr bwMode="auto">
              <a:xfrm>
                <a:off x="149" y="3296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4" name="Line 49"/>
              <p:cNvSpPr>
                <a:spLocks noChangeShapeType="1"/>
              </p:cNvSpPr>
              <p:nvPr/>
            </p:nvSpPr>
            <p:spPr bwMode="auto">
              <a:xfrm>
                <a:off x="149" y="3504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45" name="Line 50"/>
              <p:cNvSpPr>
                <a:spLocks noChangeShapeType="1"/>
              </p:cNvSpPr>
              <p:nvPr/>
            </p:nvSpPr>
            <p:spPr bwMode="auto">
              <a:xfrm>
                <a:off x="149" y="3711"/>
                <a:ext cx="5220" cy="1"/>
              </a:xfrm>
              <a:prstGeom prst="line">
                <a:avLst/>
              </a:prstGeom>
              <a:noFill/>
              <a:ln w="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2" name="Group 78"/>
            <p:cNvGrpSpPr>
              <a:grpSpLocks/>
            </p:cNvGrpSpPr>
            <p:nvPr/>
          </p:nvGrpSpPr>
          <p:grpSpPr bwMode="auto">
            <a:xfrm>
              <a:off x="1789" y="293"/>
              <a:ext cx="107" cy="3555"/>
              <a:chOff x="1789" y="293"/>
              <a:chExt cx="107" cy="3555"/>
            </a:xfrm>
          </p:grpSpPr>
          <p:sp>
            <p:nvSpPr>
              <p:cNvPr id="251977" name="Line 52"/>
              <p:cNvSpPr>
                <a:spLocks noChangeShapeType="1"/>
              </p:cNvSpPr>
              <p:nvPr/>
            </p:nvSpPr>
            <p:spPr bwMode="auto">
              <a:xfrm flipV="1">
                <a:off x="1869" y="293"/>
                <a:ext cx="1" cy="3555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8" name="Line 53"/>
              <p:cNvSpPr>
                <a:spLocks noChangeShapeType="1"/>
              </p:cNvSpPr>
              <p:nvPr/>
            </p:nvSpPr>
            <p:spPr bwMode="auto">
              <a:xfrm>
                <a:off x="1848" y="40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9" name="Rectangle 54"/>
              <p:cNvSpPr>
                <a:spLocks noChangeArrowheads="1"/>
              </p:cNvSpPr>
              <p:nvPr/>
            </p:nvSpPr>
            <p:spPr bwMode="auto">
              <a:xfrm>
                <a:off x="1789" y="37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14</a:t>
                </a:r>
                <a:endParaRPr lang="ru-RU"/>
              </a:p>
            </p:txBody>
          </p:sp>
          <p:sp>
            <p:nvSpPr>
              <p:cNvPr id="251980" name="Line 55"/>
              <p:cNvSpPr>
                <a:spLocks noChangeShapeType="1"/>
              </p:cNvSpPr>
              <p:nvPr/>
            </p:nvSpPr>
            <p:spPr bwMode="auto">
              <a:xfrm>
                <a:off x="1848" y="616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1" name="Line 56"/>
              <p:cNvSpPr>
                <a:spLocks noChangeShapeType="1"/>
              </p:cNvSpPr>
              <p:nvPr/>
            </p:nvSpPr>
            <p:spPr bwMode="auto">
              <a:xfrm>
                <a:off x="1848" y="81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2" name="Rectangle 57"/>
              <p:cNvSpPr>
                <a:spLocks noChangeArrowheads="1"/>
              </p:cNvSpPr>
              <p:nvPr/>
            </p:nvSpPr>
            <p:spPr bwMode="auto">
              <a:xfrm>
                <a:off x="1789" y="78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12</a:t>
                </a:r>
                <a:endParaRPr lang="ru-RU"/>
              </a:p>
            </p:txBody>
          </p:sp>
          <p:sp>
            <p:nvSpPr>
              <p:cNvPr id="251983" name="Line 58"/>
              <p:cNvSpPr>
                <a:spLocks noChangeShapeType="1"/>
              </p:cNvSpPr>
              <p:nvPr/>
            </p:nvSpPr>
            <p:spPr bwMode="auto">
              <a:xfrm>
                <a:off x="1848" y="1025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4" name="Line 59"/>
              <p:cNvSpPr>
                <a:spLocks noChangeShapeType="1"/>
              </p:cNvSpPr>
              <p:nvPr/>
            </p:nvSpPr>
            <p:spPr bwMode="auto">
              <a:xfrm>
                <a:off x="1848" y="1233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5" name="Rectangle 60"/>
              <p:cNvSpPr>
                <a:spLocks noChangeArrowheads="1"/>
              </p:cNvSpPr>
              <p:nvPr/>
            </p:nvSpPr>
            <p:spPr bwMode="auto">
              <a:xfrm>
                <a:off x="1789" y="1200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10</a:t>
                </a:r>
                <a:endParaRPr lang="ru-RU"/>
              </a:p>
            </p:txBody>
          </p:sp>
          <p:sp>
            <p:nvSpPr>
              <p:cNvPr id="251986" name="Line 61"/>
              <p:cNvSpPr>
                <a:spLocks noChangeShapeType="1"/>
              </p:cNvSpPr>
              <p:nvPr/>
            </p:nvSpPr>
            <p:spPr bwMode="auto">
              <a:xfrm>
                <a:off x="1848" y="144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7" name="Line 62"/>
              <p:cNvSpPr>
                <a:spLocks noChangeShapeType="1"/>
              </p:cNvSpPr>
              <p:nvPr/>
            </p:nvSpPr>
            <p:spPr bwMode="auto">
              <a:xfrm>
                <a:off x="1848" y="1648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88" name="Rectangle 63"/>
              <p:cNvSpPr>
                <a:spLocks noChangeArrowheads="1"/>
              </p:cNvSpPr>
              <p:nvPr/>
            </p:nvSpPr>
            <p:spPr bwMode="auto">
              <a:xfrm>
                <a:off x="1810" y="1615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8</a:t>
                </a:r>
                <a:endParaRPr lang="ru-RU"/>
              </a:p>
            </p:txBody>
          </p:sp>
          <p:sp>
            <p:nvSpPr>
              <p:cNvPr id="251989" name="Line 64"/>
              <p:cNvSpPr>
                <a:spLocks noChangeShapeType="1"/>
              </p:cNvSpPr>
              <p:nvPr/>
            </p:nvSpPr>
            <p:spPr bwMode="auto">
              <a:xfrm>
                <a:off x="1848" y="185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0" name="Line 65"/>
              <p:cNvSpPr>
                <a:spLocks noChangeShapeType="1"/>
              </p:cNvSpPr>
              <p:nvPr/>
            </p:nvSpPr>
            <p:spPr bwMode="auto">
              <a:xfrm>
                <a:off x="1848" y="2057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1" name="Rectangle 66"/>
              <p:cNvSpPr>
                <a:spLocks noChangeArrowheads="1"/>
              </p:cNvSpPr>
              <p:nvPr/>
            </p:nvSpPr>
            <p:spPr bwMode="auto">
              <a:xfrm>
                <a:off x="1810" y="2024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6</a:t>
                </a:r>
                <a:endParaRPr lang="ru-RU"/>
              </a:p>
            </p:txBody>
          </p:sp>
          <p:sp>
            <p:nvSpPr>
              <p:cNvPr id="251992" name="Line 67"/>
              <p:cNvSpPr>
                <a:spLocks noChangeShapeType="1"/>
              </p:cNvSpPr>
              <p:nvPr/>
            </p:nvSpPr>
            <p:spPr bwMode="auto">
              <a:xfrm>
                <a:off x="1848" y="2265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3" name="Line 68"/>
              <p:cNvSpPr>
                <a:spLocks noChangeShapeType="1"/>
              </p:cNvSpPr>
              <p:nvPr/>
            </p:nvSpPr>
            <p:spPr bwMode="auto">
              <a:xfrm>
                <a:off x="1848" y="2472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4" name="Rectangle 69"/>
              <p:cNvSpPr>
                <a:spLocks noChangeArrowheads="1"/>
              </p:cNvSpPr>
              <p:nvPr/>
            </p:nvSpPr>
            <p:spPr bwMode="auto">
              <a:xfrm>
                <a:off x="1810" y="2439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4</a:t>
                </a:r>
                <a:endParaRPr lang="ru-RU"/>
              </a:p>
            </p:txBody>
          </p:sp>
          <p:sp>
            <p:nvSpPr>
              <p:cNvPr id="251995" name="Line 70"/>
              <p:cNvSpPr>
                <a:spLocks noChangeShapeType="1"/>
              </p:cNvSpPr>
              <p:nvPr/>
            </p:nvSpPr>
            <p:spPr bwMode="auto">
              <a:xfrm>
                <a:off x="1848" y="2680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6" name="Line 71"/>
              <p:cNvSpPr>
                <a:spLocks noChangeShapeType="1"/>
              </p:cNvSpPr>
              <p:nvPr/>
            </p:nvSpPr>
            <p:spPr bwMode="auto">
              <a:xfrm>
                <a:off x="1848" y="2882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7" name="Rectangle 72"/>
              <p:cNvSpPr>
                <a:spLocks noChangeArrowheads="1"/>
              </p:cNvSpPr>
              <p:nvPr/>
            </p:nvSpPr>
            <p:spPr bwMode="auto">
              <a:xfrm>
                <a:off x="1810" y="2849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2</a:t>
                </a:r>
                <a:endParaRPr lang="ru-RU"/>
              </a:p>
            </p:txBody>
          </p:sp>
          <p:sp>
            <p:nvSpPr>
              <p:cNvPr id="251998" name="Line 73"/>
              <p:cNvSpPr>
                <a:spLocks noChangeShapeType="1"/>
              </p:cNvSpPr>
              <p:nvPr/>
            </p:nvSpPr>
            <p:spPr bwMode="auto">
              <a:xfrm>
                <a:off x="1848" y="3089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99" name="Line 74"/>
              <p:cNvSpPr>
                <a:spLocks noChangeShapeType="1"/>
              </p:cNvSpPr>
              <p:nvPr/>
            </p:nvSpPr>
            <p:spPr bwMode="auto">
              <a:xfrm>
                <a:off x="1848" y="3296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0" name="Line 75"/>
              <p:cNvSpPr>
                <a:spLocks noChangeShapeType="1"/>
              </p:cNvSpPr>
              <p:nvPr/>
            </p:nvSpPr>
            <p:spPr bwMode="auto">
              <a:xfrm>
                <a:off x="1848" y="3504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1" name="Line 76"/>
              <p:cNvSpPr>
                <a:spLocks noChangeShapeType="1"/>
              </p:cNvSpPr>
              <p:nvPr/>
            </p:nvSpPr>
            <p:spPr bwMode="auto">
              <a:xfrm>
                <a:off x="1848" y="3711"/>
                <a:ext cx="48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2002" name="Rectangle 77"/>
              <p:cNvSpPr>
                <a:spLocks noChangeArrowheads="1"/>
              </p:cNvSpPr>
              <p:nvPr/>
            </p:nvSpPr>
            <p:spPr bwMode="auto">
              <a:xfrm>
                <a:off x="1794" y="3679"/>
                <a:ext cx="50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-2</a:t>
                </a:r>
                <a:endParaRPr lang="ru-RU"/>
              </a:p>
            </p:txBody>
          </p:sp>
        </p:grpSp>
        <p:grpSp>
          <p:nvGrpSpPr>
            <p:cNvPr id="251913" name="Group 110"/>
            <p:cNvGrpSpPr>
              <a:grpSpLocks/>
            </p:cNvGrpSpPr>
            <p:nvPr/>
          </p:nvGrpSpPr>
          <p:grpSpPr bwMode="auto">
            <a:xfrm>
              <a:off x="149" y="3275"/>
              <a:ext cx="5220" cy="127"/>
              <a:chOff x="149" y="3275"/>
              <a:chExt cx="5220" cy="127"/>
            </a:xfrm>
          </p:grpSpPr>
          <p:sp>
            <p:nvSpPr>
              <p:cNvPr id="251946" name="Line 79"/>
              <p:cNvSpPr>
                <a:spLocks noChangeShapeType="1"/>
              </p:cNvSpPr>
              <p:nvPr/>
            </p:nvSpPr>
            <p:spPr bwMode="auto">
              <a:xfrm>
                <a:off x="149" y="3296"/>
                <a:ext cx="5220" cy="1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7" name="Line 80"/>
              <p:cNvSpPr>
                <a:spLocks noChangeShapeType="1"/>
              </p:cNvSpPr>
              <p:nvPr/>
            </p:nvSpPr>
            <p:spPr bwMode="auto">
              <a:xfrm>
                <a:off x="241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8" name="Line 81"/>
              <p:cNvSpPr>
                <a:spLocks noChangeShapeType="1"/>
              </p:cNvSpPr>
              <p:nvPr/>
            </p:nvSpPr>
            <p:spPr bwMode="auto">
              <a:xfrm>
                <a:off x="441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9" name="Line 82"/>
              <p:cNvSpPr>
                <a:spLocks noChangeShapeType="1"/>
              </p:cNvSpPr>
              <p:nvPr/>
            </p:nvSpPr>
            <p:spPr bwMode="auto">
              <a:xfrm>
                <a:off x="64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0" name="Line 83"/>
              <p:cNvSpPr>
                <a:spLocks noChangeShapeType="1"/>
              </p:cNvSpPr>
              <p:nvPr/>
            </p:nvSpPr>
            <p:spPr bwMode="auto">
              <a:xfrm>
                <a:off x="85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1" name="Rectangle 84"/>
              <p:cNvSpPr>
                <a:spLocks noChangeArrowheads="1"/>
              </p:cNvSpPr>
              <p:nvPr/>
            </p:nvSpPr>
            <p:spPr bwMode="auto">
              <a:xfrm>
                <a:off x="829" y="3335"/>
                <a:ext cx="50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-5</a:t>
                </a:r>
                <a:endParaRPr lang="ru-RU"/>
              </a:p>
            </p:txBody>
          </p:sp>
          <p:sp>
            <p:nvSpPr>
              <p:cNvPr id="251952" name="Line 85"/>
              <p:cNvSpPr>
                <a:spLocks noChangeShapeType="1"/>
              </p:cNvSpPr>
              <p:nvPr/>
            </p:nvSpPr>
            <p:spPr bwMode="auto">
              <a:xfrm>
                <a:off x="105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3" name="Line 86"/>
              <p:cNvSpPr>
                <a:spLocks noChangeShapeType="1"/>
              </p:cNvSpPr>
              <p:nvPr/>
            </p:nvSpPr>
            <p:spPr bwMode="auto">
              <a:xfrm>
                <a:off x="126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4" name="Line 87"/>
              <p:cNvSpPr>
                <a:spLocks noChangeShapeType="1"/>
              </p:cNvSpPr>
              <p:nvPr/>
            </p:nvSpPr>
            <p:spPr bwMode="auto">
              <a:xfrm>
                <a:off x="1460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5" name="Line 88"/>
              <p:cNvSpPr>
                <a:spLocks noChangeShapeType="1"/>
              </p:cNvSpPr>
              <p:nvPr/>
            </p:nvSpPr>
            <p:spPr bwMode="auto">
              <a:xfrm>
                <a:off x="1665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6" name="Line 89"/>
              <p:cNvSpPr>
                <a:spLocks noChangeShapeType="1"/>
              </p:cNvSpPr>
              <p:nvPr/>
            </p:nvSpPr>
            <p:spPr bwMode="auto">
              <a:xfrm>
                <a:off x="186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7" name="Line 90"/>
              <p:cNvSpPr>
                <a:spLocks noChangeShapeType="1"/>
              </p:cNvSpPr>
              <p:nvPr/>
            </p:nvSpPr>
            <p:spPr bwMode="auto">
              <a:xfrm>
                <a:off x="207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8" name="Line 91"/>
              <p:cNvSpPr>
                <a:spLocks noChangeShapeType="1"/>
              </p:cNvSpPr>
              <p:nvPr/>
            </p:nvSpPr>
            <p:spPr bwMode="auto">
              <a:xfrm>
                <a:off x="227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59" name="Line 92"/>
              <p:cNvSpPr>
                <a:spLocks noChangeShapeType="1"/>
              </p:cNvSpPr>
              <p:nvPr/>
            </p:nvSpPr>
            <p:spPr bwMode="auto">
              <a:xfrm>
                <a:off x="247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0" name="Line 93"/>
              <p:cNvSpPr>
                <a:spLocks noChangeShapeType="1"/>
              </p:cNvSpPr>
              <p:nvPr/>
            </p:nvSpPr>
            <p:spPr bwMode="auto">
              <a:xfrm>
                <a:off x="268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1" name="Line 94"/>
              <p:cNvSpPr>
                <a:spLocks noChangeShapeType="1"/>
              </p:cNvSpPr>
              <p:nvPr/>
            </p:nvSpPr>
            <p:spPr bwMode="auto">
              <a:xfrm>
                <a:off x="2889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2" name="Rectangle 95"/>
              <p:cNvSpPr>
                <a:spLocks noChangeArrowheads="1"/>
              </p:cNvSpPr>
              <p:nvPr/>
            </p:nvSpPr>
            <p:spPr bwMode="auto">
              <a:xfrm>
                <a:off x="2878" y="3335"/>
                <a:ext cx="31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5</a:t>
                </a:r>
                <a:endParaRPr lang="ru-RU"/>
              </a:p>
            </p:txBody>
          </p:sp>
          <p:sp>
            <p:nvSpPr>
              <p:cNvPr id="251963" name="Line 96"/>
              <p:cNvSpPr>
                <a:spLocks noChangeShapeType="1"/>
              </p:cNvSpPr>
              <p:nvPr/>
            </p:nvSpPr>
            <p:spPr bwMode="auto">
              <a:xfrm>
                <a:off x="3094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4" name="Line 97"/>
              <p:cNvSpPr>
                <a:spLocks noChangeShapeType="1"/>
              </p:cNvSpPr>
              <p:nvPr/>
            </p:nvSpPr>
            <p:spPr bwMode="auto">
              <a:xfrm>
                <a:off x="329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5" name="Line 98"/>
              <p:cNvSpPr>
                <a:spLocks noChangeShapeType="1"/>
              </p:cNvSpPr>
              <p:nvPr/>
            </p:nvSpPr>
            <p:spPr bwMode="auto">
              <a:xfrm>
                <a:off x="349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6" name="Line 99"/>
              <p:cNvSpPr>
                <a:spLocks noChangeShapeType="1"/>
              </p:cNvSpPr>
              <p:nvPr/>
            </p:nvSpPr>
            <p:spPr bwMode="auto">
              <a:xfrm>
                <a:off x="3703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7" name="Line 100"/>
              <p:cNvSpPr>
                <a:spLocks noChangeShapeType="1"/>
              </p:cNvSpPr>
              <p:nvPr/>
            </p:nvSpPr>
            <p:spPr bwMode="auto">
              <a:xfrm>
                <a:off x="390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68" name="Rectangle 101"/>
              <p:cNvSpPr>
                <a:spLocks noChangeArrowheads="1"/>
              </p:cNvSpPr>
              <p:nvPr/>
            </p:nvSpPr>
            <p:spPr bwMode="auto">
              <a:xfrm>
                <a:off x="3886" y="333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10</a:t>
                </a:r>
                <a:endParaRPr lang="ru-RU"/>
              </a:p>
            </p:txBody>
          </p:sp>
          <p:sp>
            <p:nvSpPr>
              <p:cNvPr id="251969" name="Line 102"/>
              <p:cNvSpPr>
                <a:spLocks noChangeShapeType="1"/>
              </p:cNvSpPr>
              <p:nvPr/>
            </p:nvSpPr>
            <p:spPr bwMode="auto">
              <a:xfrm>
                <a:off x="4113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0" name="Line 103"/>
              <p:cNvSpPr>
                <a:spLocks noChangeShapeType="1"/>
              </p:cNvSpPr>
              <p:nvPr/>
            </p:nvSpPr>
            <p:spPr bwMode="auto">
              <a:xfrm>
                <a:off x="4318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1" name="Line 104"/>
              <p:cNvSpPr>
                <a:spLocks noChangeShapeType="1"/>
              </p:cNvSpPr>
              <p:nvPr/>
            </p:nvSpPr>
            <p:spPr bwMode="auto">
              <a:xfrm>
                <a:off x="451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2" name="Line 105"/>
              <p:cNvSpPr>
                <a:spLocks noChangeShapeType="1"/>
              </p:cNvSpPr>
              <p:nvPr/>
            </p:nvSpPr>
            <p:spPr bwMode="auto">
              <a:xfrm>
                <a:off x="4722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3" name="Line 106"/>
              <p:cNvSpPr>
                <a:spLocks noChangeShapeType="1"/>
              </p:cNvSpPr>
              <p:nvPr/>
            </p:nvSpPr>
            <p:spPr bwMode="auto">
              <a:xfrm>
                <a:off x="492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4" name="Rectangle 107"/>
              <p:cNvSpPr>
                <a:spLocks noChangeArrowheads="1"/>
              </p:cNvSpPr>
              <p:nvPr/>
            </p:nvSpPr>
            <p:spPr bwMode="auto">
              <a:xfrm>
                <a:off x="4905" y="3335"/>
                <a:ext cx="62" cy="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700">
                    <a:solidFill>
                      <a:srgbClr val="000080"/>
                    </a:solidFill>
                  </a:rPr>
                  <a:t>15</a:t>
                </a:r>
                <a:endParaRPr lang="ru-RU"/>
              </a:p>
            </p:txBody>
          </p:sp>
          <p:sp>
            <p:nvSpPr>
              <p:cNvPr id="251975" name="Line 108"/>
              <p:cNvSpPr>
                <a:spLocks noChangeShapeType="1"/>
              </p:cNvSpPr>
              <p:nvPr/>
            </p:nvSpPr>
            <p:spPr bwMode="auto">
              <a:xfrm>
                <a:off x="5132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76" name="Line 109"/>
              <p:cNvSpPr>
                <a:spLocks noChangeShapeType="1"/>
              </p:cNvSpPr>
              <p:nvPr/>
            </p:nvSpPr>
            <p:spPr bwMode="auto">
              <a:xfrm>
                <a:off x="5337" y="3275"/>
                <a:ext cx="1" cy="49"/>
              </a:xfrm>
              <a:prstGeom prst="line">
                <a:avLst/>
              </a:prstGeom>
              <a:noFill/>
              <a:ln w="5">
                <a:solidFill>
                  <a:srgbClr val="0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4" name="Group 117"/>
            <p:cNvGrpSpPr>
              <a:grpSpLocks/>
            </p:cNvGrpSpPr>
            <p:nvPr/>
          </p:nvGrpSpPr>
          <p:grpSpPr bwMode="auto">
            <a:xfrm>
              <a:off x="295" y="-362"/>
              <a:ext cx="5230" cy="5297"/>
              <a:chOff x="295" y="-362"/>
              <a:chExt cx="5230" cy="5297"/>
            </a:xfrm>
          </p:grpSpPr>
          <p:sp>
            <p:nvSpPr>
              <p:cNvPr id="18543" name="Freeform 111"/>
              <p:cNvSpPr>
                <a:spLocks/>
              </p:cNvSpPr>
              <p:nvPr/>
            </p:nvSpPr>
            <p:spPr bwMode="auto">
              <a:xfrm>
                <a:off x="1338" y="709"/>
                <a:ext cx="1871" cy="1894"/>
              </a:xfrm>
              <a:custGeom>
                <a:avLst/>
                <a:gdLst/>
                <a:ahLst/>
                <a:cxnLst>
                  <a:cxn ang="0">
                    <a:pos x="21" y="22"/>
                  </a:cxn>
                  <a:cxn ang="0">
                    <a:pos x="59" y="60"/>
                  </a:cxn>
                  <a:cxn ang="0">
                    <a:pos x="86" y="87"/>
                  </a:cxn>
                  <a:cxn ang="0">
                    <a:pos x="118" y="125"/>
                  </a:cxn>
                  <a:cxn ang="0">
                    <a:pos x="151" y="153"/>
                  </a:cxn>
                  <a:cxn ang="0">
                    <a:pos x="183" y="185"/>
                  </a:cxn>
                  <a:cxn ang="0">
                    <a:pos x="215" y="218"/>
                  </a:cxn>
                  <a:cxn ang="0">
                    <a:pos x="242" y="251"/>
                  </a:cxn>
                  <a:cxn ang="0">
                    <a:pos x="280" y="284"/>
                  </a:cxn>
                  <a:cxn ang="0">
                    <a:pos x="307" y="311"/>
                  </a:cxn>
                  <a:cxn ang="0">
                    <a:pos x="345" y="349"/>
                  </a:cxn>
                  <a:cxn ang="0">
                    <a:pos x="377" y="382"/>
                  </a:cxn>
                  <a:cxn ang="0">
                    <a:pos x="415" y="420"/>
                  </a:cxn>
                  <a:cxn ang="0">
                    <a:pos x="447" y="453"/>
                  </a:cxn>
                  <a:cxn ang="0">
                    <a:pos x="480" y="486"/>
                  </a:cxn>
                  <a:cxn ang="0">
                    <a:pos x="517" y="524"/>
                  </a:cxn>
                  <a:cxn ang="0">
                    <a:pos x="550" y="557"/>
                  </a:cxn>
                  <a:cxn ang="0">
                    <a:pos x="587" y="595"/>
                  </a:cxn>
                  <a:cxn ang="0">
                    <a:pos x="614" y="622"/>
                  </a:cxn>
                  <a:cxn ang="0">
                    <a:pos x="647" y="660"/>
                  </a:cxn>
                  <a:cxn ang="0">
                    <a:pos x="679" y="688"/>
                  </a:cxn>
                  <a:cxn ang="0">
                    <a:pos x="711" y="720"/>
                  </a:cxn>
                  <a:cxn ang="0">
                    <a:pos x="744" y="753"/>
                  </a:cxn>
                  <a:cxn ang="0">
                    <a:pos x="771" y="786"/>
                  </a:cxn>
                  <a:cxn ang="0">
                    <a:pos x="809" y="819"/>
                  </a:cxn>
                  <a:cxn ang="0">
                    <a:pos x="835" y="846"/>
                  </a:cxn>
                  <a:cxn ang="0">
                    <a:pos x="873" y="884"/>
                  </a:cxn>
                  <a:cxn ang="0">
                    <a:pos x="900" y="912"/>
                  </a:cxn>
                  <a:cxn ang="0">
                    <a:pos x="938" y="950"/>
                  </a:cxn>
                  <a:cxn ang="0">
                    <a:pos x="970" y="983"/>
                  </a:cxn>
                  <a:cxn ang="0">
                    <a:pos x="1003" y="1021"/>
                  </a:cxn>
                  <a:cxn ang="0">
                    <a:pos x="1040" y="1053"/>
                  </a:cxn>
                  <a:cxn ang="0">
                    <a:pos x="1073" y="1086"/>
                  </a:cxn>
                  <a:cxn ang="0">
                    <a:pos x="1110" y="1124"/>
                  </a:cxn>
                  <a:cxn ang="0">
                    <a:pos x="1143" y="1157"/>
                  </a:cxn>
                  <a:cxn ang="0">
                    <a:pos x="1175" y="1195"/>
                  </a:cxn>
                  <a:cxn ang="0">
                    <a:pos x="1208" y="1223"/>
                  </a:cxn>
                  <a:cxn ang="0">
                    <a:pos x="1240" y="1256"/>
                  </a:cxn>
                  <a:cxn ang="0">
                    <a:pos x="1272" y="1288"/>
                  </a:cxn>
                  <a:cxn ang="0">
                    <a:pos x="1299" y="1321"/>
                  </a:cxn>
                  <a:cxn ang="0">
                    <a:pos x="1337" y="1354"/>
                  </a:cxn>
                  <a:cxn ang="0">
                    <a:pos x="1364" y="1381"/>
                  </a:cxn>
                  <a:cxn ang="0">
                    <a:pos x="1402" y="1419"/>
                  </a:cxn>
                  <a:cxn ang="0">
                    <a:pos x="1429" y="1447"/>
                  </a:cxn>
                  <a:cxn ang="0">
                    <a:pos x="1466" y="1485"/>
                  </a:cxn>
                  <a:cxn ang="0">
                    <a:pos x="1493" y="1512"/>
                  </a:cxn>
                  <a:cxn ang="0">
                    <a:pos x="1531" y="1550"/>
                  </a:cxn>
                  <a:cxn ang="0">
                    <a:pos x="1563" y="1583"/>
                  </a:cxn>
                  <a:cxn ang="0">
                    <a:pos x="1596" y="1616"/>
                  </a:cxn>
                  <a:cxn ang="0">
                    <a:pos x="1634" y="1654"/>
                  </a:cxn>
                  <a:cxn ang="0">
                    <a:pos x="1666" y="1687"/>
                  </a:cxn>
                  <a:cxn ang="0">
                    <a:pos x="1704" y="1725"/>
                  </a:cxn>
                  <a:cxn ang="0">
                    <a:pos x="1736" y="1758"/>
                  </a:cxn>
                  <a:cxn ang="0">
                    <a:pos x="1768" y="1791"/>
                  </a:cxn>
                  <a:cxn ang="0">
                    <a:pos x="1801" y="1823"/>
                  </a:cxn>
                  <a:cxn ang="0">
                    <a:pos x="1828" y="1856"/>
                  </a:cxn>
                  <a:cxn ang="0">
                    <a:pos x="1865" y="1889"/>
                  </a:cxn>
                </a:cxnLst>
                <a:rect l="0" t="0" r="r" b="b"/>
                <a:pathLst>
                  <a:path w="1871" h="1894">
                    <a:moveTo>
                      <a:pt x="0" y="0"/>
                    </a:moveTo>
                    <a:lnTo>
                      <a:pt x="0" y="5"/>
                    </a:lnTo>
                    <a:lnTo>
                      <a:pt x="5" y="5"/>
                    </a:lnTo>
                    <a:lnTo>
                      <a:pt x="5" y="11"/>
                    </a:lnTo>
                    <a:lnTo>
                      <a:pt x="10" y="11"/>
                    </a:lnTo>
                    <a:lnTo>
                      <a:pt x="16" y="16"/>
                    </a:lnTo>
                    <a:lnTo>
                      <a:pt x="21" y="22"/>
                    </a:lnTo>
                    <a:lnTo>
                      <a:pt x="27" y="27"/>
                    </a:lnTo>
                    <a:lnTo>
                      <a:pt x="32" y="32"/>
                    </a:lnTo>
                    <a:lnTo>
                      <a:pt x="37" y="38"/>
                    </a:lnTo>
                    <a:lnTo>
                      <a:pt x="43" y="43"/>
                    </a:lnTo>
                    <a:lnTo>
                      <a:pt x="48" y="49"/>
                    </a:lnTo>
                    <a:lnTo>
                      <a:pt x="54" y="54"/>
                    </a:lnTo>
                    <a:lnTo>
                      <a:pt x="59" y="60"/>
                    </a:lnTo>
                    <a:lnTo>
                      <a:pt x="59" y="65"/>
                    </a:lnTo>
                    <a:lnTo>
                      <a:pt x="64" y="65"/>
                    </a:lnTo>
                    <a:lnTo>
                      <a:pt x="64" y="71"/>
                    </a:lnTo>
                    <a:lnTo>
                      <a:pt x="70" y="71"/>
                    </a:lnTo>
                    <a:lnTo>
                      <a:pt x="75" y="76"/>
                    </a:lnTo>
                    <a:lnTo>
                      <a:pt x="81" y="82"/>
                    </a:lnTo>
                    <a:lnTo>
                      <a:pt x="86" y="87"/>
                    </a:lnTo>
                    <a:lnTo>
                      <a:pt x="91" y="93"/>
                    </a:lnTo>
                    <a:lnTo>
                      <a:pt x="97" y="98"/>
                    </a:lnTo>
                    <a:lnTo>
                      <a:pt x="102" y="103"/>
                    </a:lnTo>
                    <a:lnTo>
                      <a:pt x="108" y="109"/>
                    </a:lnTo>
                    <a:lnTo>
                      <a:pt x="113" y="114"/>
                    </a:lnTo>
                    <a:lnTo>
                      <a:pt x="118" y="120"/>
                    </a:lnTo>
                    <a:lnTo>
                      <a:pt x="118" y="125"/>
                    </a:lnTo>
                    <a:lnTo>
                      <a:pt x="124" y="125"/>
                    </a:lnTo>
                    <a:lnTo>
                      <a:pt x="124" y="131"/>
                    </a:lnTo>
                    <a:lnTo>
                      <a:pt x="129" y="131"/>
                    </a:lnTo>
                    <a:lnTo>
                      <a:pt x="134" y="136"/>
                    </a:lnTo>
                    <a:lnTo>
                      <a:pt x="140" y="142"/>
                    </a:lnTo>
                    <a:lnTo>
                      <a:pt x="145" y="147"/>
                    </a:lnTo>
                    <a:lnTo>
                      <a:pt x="151" y="153"/>
                    </a:lnTo>
                    <a:lnTo>
                      <a:pt x="156" y="158"/>
                    </a:lnTo>
                    <a:lnTo>
                      <a:pt x="161" y="164"/>
                    </a:lnTo>
                    <a:lnTo>
                      <a:pt x="167" y="169"/>
                    </a:lnTo>
                    <a:lnTo>
                      <a:pt x="172" y="174"/>
                    </a:lnTo>
                    <a:lnTo>
                      <a:pt x="178" y="180"/>
                    </a:lnTo>
                    <a:lnTo>
                      <a:pt x="178" y="185"/>
                    </a:lnTo>
                    <a:lnTo>
                      <a:pt x="183" y="185"/>
                    </a:lnTo>
                    <a:lnTo>
                      <a:pt x="183" y="191"/>
                    </a:lnTo>
                    <a:lnTo>
                      <a:pt x="188" y="191"/>
                    </a:lnTo>
                    <a:lnTo>
                      <a:pt x="194" y="196"/>
                    </a:lnTo>
                    <a:lnTo>
                      <a:pt x="199" y="202"/>
                    </a:lnTo>
                    <a:lnTo>
                      <a:pt x="205" y="207"/>
                    </a:lnTo>
                    <a:lnTo>
                      <a:pt x="210" y="213"/>
                    </a:lnTo>
                    <a:lnTo>
                      <a:pt x="215" y="218"/>
                    </a:lnTo>
                    <a:lnTo>
                      <a:pt x="221" y="224"/>
                    </a:lnTo>
                    <a:lnTo>
                      <a:pt x="226" y="229"/>
                    </a:lnTo>
                    <a:lnTo>
                      <a:pt x="232" y="234"/>
                    </a:lnTo>
                    <a:lnTo>
                      <a:pt x="237" y="240"/>
                    </a:lnTo>
                    <a:lnTo>
                      <a:pt x="237" y="245"/>
                    </a:lnTo>
                    <a:lnTo>
                      <a:pt x="242" y="245"/>
                    </a:lnTo>
                    <a:lnTo>
                      <a:pt x="242" y="251"/>
                    </a:lnTo>
                    <a:lnTo>
                      <a:pt x="248" y="251"/>
                    </a:lnTo>
                    <a:lnTo>
                      <a:pt x="253" y="256"/>
                    </a:lnTo>
                    <a:lnTo>
                      <a:pt x="259" y="262"/>
                    </a:lnTo>
                    <a:lnTo>
                      <a:pt x="264" y="267"/>
                    </a:lnTo>
                    <a:lnTo>
                      <a:pt x="269" y="273"/>
                    </a:lnTo>
                    <a:lnTo>
                      <a:pt x="275" y="278"/>
                    </a:lnTo>
                    <a:lnTo>
                      <a:pt x="280" y="284"/>
                    </a:lnTo>
                    <a:lnTo>
                      <a:pt x="285" y="289"/>
                    </a:lnTo>
                    <a:lnTo>
                      <a:pt x="291" y="295"/>
                    </a:lnTo>
                    <a:lnTo>
                      <a:pt x="296" y="300"/>
                    </a:lnTo>
                    <a:lnTo>
                      <a:pt x="296" y="305"/>
                    </a:lnTo>
                    <a:lnTo>
                      <a:pt x="302" y="305"/>
                    </a:lnTo>
                    <a:lnTo>
                      <a:pt x="302" y="311"/>
                    </a:lnTo>
                    <a:lnTo>
                      <a:pt x="307" y="311"/>
                    </a:lnTo>
                    <a:lnTo>
                      <a:pt x="312" y="316"/>
                    </a:lnTo>
                    <a:lnTo>
                      <a:pt x="318" y="322"/>
                    </a:lnTo>
                    <a:lnTo>
                      <a:pt x="323" y="327"/>
                    </a:lnTo>
                    <a:lnTo>
                      <a:pt x="329" y="333"/>
                    </a:lnTo>
                    <a:lnTo>
                      <a:pt x="334" y="338"/>
                    </a:lnTo>
                    <a:lnTo>
                      <a:pt x="339" y="344"/>
                    </a:lnTo>
                    <a:lnTo>
                      <a:pt x="345" y="349"/>
                    </a:lnTo>
                    <a:lnTo>
                      <a:pt x="350" y="355"/>
                    </a:lnTo>
                    <a:lnTo>
                      <a:pt x="356" y="360"/>
                    </a:lnTo>
                    <a:lnTo>
                      <a:pt x="356" y="366"/>
                    </a:lnTo>
                    <a:lnTo>
                      <a:pt x="361" y="366"/>
                    </a:lnTo>
                    <a:lnTo>
                      <a:pt x="366" y="371"/>
                    </a:lnTo>
                    <a:lnTo>
                      <a:pt x="372" y="376"/>
                    </a:lnTo>
                    <a:lnTo>
                      <a:pt x="377" y="382"/>
                    </a:lnTo>
                    <a:lnTo>
                      <a:pt x="383" y="387"/>
                    </a:lnTo>
                    <a:lnTo>
                      <a:pt x="388" y="393"/>
                    </a:lnTo>
                    <a:lnTo>
                      <a:pt x="393" y="398"/>
                    </a:lnTo>
                    <a:lnTo>
                      <a:pt x="399" y="404"/>
                    </a:lnTo>
                    <a:lnTo>
                      <a:pt x="404" y="409"/>
                    </a:lnTo>
                    <a:lnTo>
                      <a:pt x="409" y="415"/>
                    </a:lnTo>
                    <a:lnTo>
                      <a:pt x="415" y="420"/>
                    </a:lnTo>
                    <a:lnTo>
                      <a:pt x="415" y="426"/>
                    </a:lnTo>
                    <a:lnTo>
                      <a:pt x="420" y="426"/>
                    </a:lnTo>
                    <a:lnTo>
                      <a:pt x="426" y="431"/>
                    </a:lnTo>
                    <a:lnTo>
                      <a:pt x="431" y="437"/>
                    </a:lnTo>
                    <a:lnTo>
                      <a:pt x="436" y="442"/>
                    </a:lnTo>
                    <a:lnTo>
                      <a:pt x="442" y="447"/>
                    </a:lnTo>
                    <a:lnTo>
                      <a:pt x="447" y="453"/>
                    </a:lnTo>
                    <a:lnTo>
                      <a:pt x="453" y="458"/>
                    </a:lnTo>
                    <a:lnTo>
                      <a:pt x="458" y="464"/>
                    </a:lnTo>
                    <a:lnTo>
                      <a:pt x="463" y="469"/>
                    </a:lnTo>
                    <a:lnTo>
                      <a:pt x="469" y="475"/>
                    </a:lnTo>
                    <a:lnTo>
                      <a:pt x="474" y="480"/>
                    </a:lnTo>
                    <a:lnTo>
                      <a:pt x="474" y="486"/>
                    </a:lnTo>
                    <a:lnTo>
                      <a:pt x="480" y="486"/>
                    </a:lnTo>
                    <a:lnTo>
                      <a:pt x="485" y="491"/>
                    </a:lnTo>
                    <a:lnTo>
                      <a:pt x="490" y="497"/>
                    </a:lnTo>
                    <a:lnTo>
                      <a:pt x="496" y="502"/>
                    </a:lnTo>
                    <a:lnTo>
                      <a:pt x="501" y="507"/>
                    </a:lnTo>
                    <a:lnTo>
                      <a:pt x="507" y="513"/>
                    </a:lnTo>
                    <a:lnTo>
                      <a:pt x="512" y="518"/>
                    </a:lnTo>
                    <a:lnTo>
                      <a:pt x="517" y="524"/>
                    </a:lnTo>
                    <a:lnTo>
                      <a:pt x="523" y="529"/>
                    </a:lnTo>
                    <a:lnTo>
                      <a:pt x="528" y="535"/>
                    </a:lnTo>
                    <a:lnTo>
                      <a:pt x="534" y="540"/>
                    </a:lnTo>
                    <a:lnTo>
                      <a:pt x="534" y="546"/>
                    </a:lnTo>
                    <a:lnTo>
                      <a:pt x="539" y="546"/>
                    </a:lnTo>
                    <a:lnTo>
                      <a:pt x="544" y="551"/>
                    </a:lnTo>
                    <a:lnTo>
                      <a:pt x="550" y="557"/>
                    </a:lnTo>
                    <a:lnTo>
                      <a:pt x="555" y="562"/>
                    </a:lnTo>
                    <a:lnTo>
                      <a:pt x="560" y="568"/>
                    </a:lnTo>
                    <a:lnTo>
                      <a:pt x="566" y="573"/>
                    </a:lnTo>
                    <a:lnTo>
                      <a:pt x="571" y="578"/>
                    </a:lnTo>
                    <a:lnTo>
                      <a:pt x="577" y="584"/>
                    </a:lnTo>
                    <a:lnTo>
                      <a:pt x="582" y="589"/>
                    </a:lnTo>
                    <a:lnTo>
                      <a:pt x="587" y="595"/>
                    </a:lnTo>
                    <a:lnTo>
                      <a:pt x="587" y="600"/>
                    </a:lnTo>
                    <a:lnTo>
                      <a:pt x="593" y="600"/>
                    </a:lnTo>
                    <a:lnTo>
                      <a:pt x="593" y="606"/>
                    </a:lnTo>
                    <a:lnTo>
                      <a:pt x="598" y="606"/>
                    </a:lnTo>
                    <a:lnTo>
                      <a:pt x="604" y="611"/>
                    </a:lnTo>
                    <a:lnTo>
                      <a:pt x="609" y="617"/>
                    </a:lnTo>
                    <a:lnTo>
                      <a:pt x="614" y="622"/>
                    </a:lnTo>
                    <a:lnTo>
                      <a:pt x="620" y="628"/>
                    </a:lnTo>
                    <a:lnTo>
                      <a:pt x="625" y="633"/>
                    </a:lnTo>
                    <a:lnTo>
                      <a:pt x="631" y="639"/>
                    </a:lnTo>
                    <a:lnTo>
                      <a:pt x="636" y="644"/>
                    </a:lnTo>
                    <a:lnTo>
                      <a:pt x="641" y="649"/>
                    </a:lnTo>
                    <a:lnTo>
                      <a:pt x="647" y="655"/>
                    </a:lnTo>
                    <a:lnTo>
                      <a:pt x="647" y="660"/>
                    </a:lnTo>
                    <a:lnTo>
                      <a:pt x="652" y="660"/>
                    </a:lnTo>
                    <a:lnTo>
                      <a:pt x="652" y="666"/>
                    </a:lnTo>
                    <a:lnTo>
                      <a:pt x="658" y="666"/>
                    </a:lnTo>
                    <a:lnTo>
                      <a:pt x="663" y="671"/>
                    </a:lnTo>
                    <a:lnTo>
                      <a:pt x="668" y="677"/>
                    </a:lnTo>
                    <a:lnTo>
                      <a:pt x="674" y="682"/>
                    </a:lnTo>
                    <a:lnTo>
                      <a:pt x="679" y="688"/>
                    </a:lnTo>
                    <a:lnTo>
                      <a:pt x="684" y="693"/>
                    </a:lnTo>
                    <a:lnTo>
                      <a:pt x="690" y="699"/>
                    </a:lnTo>
                    <a:lnTo>
                      <a:pt x="695" y="704"/>
                    </a:lnTo>
                    <a:lnTo>
                      <a:pt x="701" y="710"/>
                    </a:lnTo>
                    <a:lnTo>
                      <a:pt x="706" y="715"/>
                    </a:lnTo>
                    <a:lnTo>
                      <a:pt x="706" y="720"/>
                    </a:lnTo>
                    <a:lnTo>
                      <a:pt x="711" y="720"/>
                    </a:lnTo>
                    <a:lnTo>
                      <a:pt x="711" y="726"/>
                    </a:lnTo>
                    <a:lnTo>
                      <a:pt x="717" y="726"/>
                    </a:lnTo>
                    <a:lnTo>
                      <a:pt x="722" y="731"/>
                    </a:lnTo>
                    <a:lnTo>
                      <a:pt x="728" y="737"/>
                    </a:lnTo>
                    <a:lnTo>
                      <a:pt x="733" y="742"/>
                    </a:lnTo>
                    <a:lnTo>
                      <a:pt x="738" y="748"/>
                    </a:lnTo>
                    <a:lnTo>
                      <a:pt x="744" y="753"/>
                    </a:lnTo>
                    <a:lnTo>
                      <a:pt x="749" y="759"/>
                    </a:lnTo>
                    <a:lnTo>
                      <a:pt x="755" y="764"/>
                    </a:lnTo>
                    <a:lnTo>
                      <a:pt x="760" y="770"/>
                    </a:lnTo>
                    <a:lnTo>
                      <a:pt x="765" y="775"/>
                    </a:lnTo>
                    <a:lnTo>
                      <a:pt x="765" y="780"/>
                    </a:lnTo>
                    <a:lnTo>
                      <a:pt x="771" y="780"/>
                    </a:lnTo>
                    <a:lnTo>
                      <a:pt x="771" y="786"/>
                    </a:lnTo>
                    <a:lnTo>
                      <a:pt x="776" y="786"/>
                    </a:lnTo>
                    <a:lnTo>
                      <a:pt x="782" y="791"/>
                    </a:lnTo>
                    <a:lnTo>
                      <a:pt x="787" y="797"/>
                    </a:lnTo>
                    <a:lnTo>
                      <a:pt x="792" y="802"/>
                    </a:lnTo>
                    <a:lnTo>
                      <a:pt x="798" y="808"/>
                    </a:lnTo>
                    <a:lnTo>
                      <a:pt x="803" y="813"/>
                    </a:lnTo>
                    <a:lnTo>
                      <a:pt x="809" y="819"/>
                    </a:lnTo>
                    <a:lnTo>
                      <a:pt x="814" y="824"/>
                    </a:lnTo>
                    <a:lnTo>
                      <a:pt x="819" y="830"/>
                    </a:lnTo>
                    <a:lnTo>
                      <a:pt x="825" y="835"/>
                    </a:lnTo>
                    <a:lnTo>
                      <a:pt x="825" y="841"/>
                    </a:lnTo>
                    <a:lnTo>
                      <a:pt x="830" y="841"/>
                    </a:lnTo>
                    <a:lnTo>
                      <a:pt x="830" y="846"/>
                    </a:lnTo>
                    <a:lnTo>
                      <a:pt x="835" y="846"/>
                    </a:lnTo>
                    <a:lnTo>
                      <a:pt x="841" y="851"/>
                    </a:lnTo>
                    <a:lnTo>
                      <a:pt x="846" y="857"/>
                    </a:lnTo>
                    <a:lnTo>
                      <a:pt x="852" y="862"/>
                    </a:lnTo>
                    <a:lnTo>
                      <a:pt x="857" y="868"/>
                    </a:lnTo>
                    <a:lnTo>
                      <a:pt x="862" y="873"/>
                    </a:lnTo>
                    <a:lnTo>
                      <a:pt x="868" y="879"/>
                    </a:lnTo>
                    <a:lnTo>
                      <a:pt x="873" y="884"/>
                    </a:lnTo>
                    <a:lnTo>
                      <a:pt x="879" y="890"/>
                    </a:lnTo>
                    <a:lnTo>
                      <a:pt x="884" y="895"/>
                    </a:lnTo>
                    <a:lnTo>
                      <a:pt x="884" y="901"/>
                    </a:lnTo>
                    <a:lnTo>
                      <a:pt x="889" y="901"/>
                    </a:lnTo>
                    <a:lnTo>
                      <a:pt x="889" y="906"/>
                    </a:lnTo>
                    <a:lnTo>
                      <a:pt x="895" y="906"/>
                    </a:lnTo>
                    <a:lnTo>
                      <a:pt x="900" y="912"/>
                    </a:lnTo>
                    <a:lnTo>
                      <a:pt x="906" y="917"/>
                    </a:lnTo>
                    <a:lnTo>
                      <a:pt x="911" y="922"/>
                    </a:lnTo>
                    <a:lnTo>
                      <a:pt x="916" y="928"/>
                    </a:lnTo>
                    <a:lnTo>
                      <a:pt x="922" y="933"/>
                    </a:lnTo>
                    <a:lnTo>
                      <a:pt x="927" y="939"/>
                    </a:lnTo>
                    <a:lnTo>
                      <a:pt x="933" y="944"/>
                    </a:lnTo>
                    <a:lnTo>
                      <a:pt x="938" y="950"/>
                    </a:lnTo>
                    <a:lnTo>
                      <a:pt x="943" y="955"/>
                    </a:lnTo>
                    <a:lnTo>
                      <a:pt x="943" y="961"/>
                    </a:lnTo>
                    <a:lnTo>
                      <a:pt x="949" y="961"/>
                    </a:lnTo>
                    <a:lnTo>
                      <a:pt x="954" y="966"/>
                    </a:lnTo>
                    <a:lnTo>
                      <a:pt x="959" y="972"/>
                    </a:lnTo>
                    <a:lnTo>
                      <a:pt x="965" y="977"/>
                    </a:lnTo>
                    <a:lnTo>
                      <a:pt x="970" y="983"/>
                    </a:lnTo>
                    <a:lnTo>
                      <a:pt x="976" y="988"/>
                    </a:lnTo>
                    <a:lnTo>
                      <a:pt x="981" y="993"/>
                    </a:lnTo>
                    <a:lnTo>
                      <a:pt x="986" y="999"/>
                    </a:lnTo>
                    <a:lnTo>
                      <a:pt x="992" y="1004"/>
                    </a:lnTo>
                    <a:lnTo>
                      <a:pt x="997" y="1010"/>
                    </a:lnTo>
                    <a:lnTo>
                      <a:pt x="1003" y="1015"/>
                    </a:lnTo>
                    <a:lnTo>
                      <a:pt x="1003" y="1021"/>
                    </a:lnTo>
                    <a:lnTo>
                      <a:pt x="1008" y="1021"/>
                    </a:lnTo>
                    <a:lnTo>
                      <a:pt x="1013" y="1026"/>
                    </a:lnTo>
                    <a:lnTo>
                      <a:pt x="1019" y="1032"/>
                    </a:lnTo>
                    <a:lnTo>
                      <a:pt x="1024" y="1037"/>
                    </a:lnTo>
                    <a:lnTo>
                      <a:pt x="1030" y="1043"/>
                    </a:lnTo>
                    <a:lnTo>
                      <a:pt x="1035" y="1048"/>
                    </a:lnTo>
                    <a:lnTo>
                      <a:pt x="1040" y="1053"/>
                    </a:lnTo>
                    <a:lnTo>
                      <a:pt x="1046" y="1059"/>
                    </a:lnTo>
                    <a:lnTo>
                      <a:pt x="1051" y="1064"/>
                    </a:lnTo>
                    <a:lnTo>
                      <a:pt x="1057" y="1070"/>
                    </a:lnTo>
                    <a:lnTo>
                      <a:pt x="1062" y="1075"/>
                    </a:lnTo>
                    <a:lnTo>
                      <a:pt x="1062" y="1081"/>
                    </a:lnTo>
                    <a:lnTo>
                      <a:pt x="1067" y="1081"/>
                    </a:lnTo>
                    <a:lnTo>
                      <a:pt x="1073" y="1086"/>
                    </a:lnTo>
                    <a:lnTo>
                      <a:pt x="1078" y="1092"/>
                    </a:lnTo>
                    <a:lnTo>
                      <a:pt x="1084" y="1097"/>
                    </a:lnTo>
                    <a:lnTo>
                      <a:pt x="1089" y="1103"/>
                    </a:lnTo>
                    <a:lnTo>
                      <a:pt x="1094" y="1108"/>
                    </a:lnTo>
                    <a:lnTo>
                      <a:pt x="1100" y="1114"/>
                    </a:lnTo>
                    <a:lnTo>
                      <a:pt x="1105" y="1119"/>
                    </a:lnTo>
                    <a:lnTo>
                      <a:pt x="1110" y="1124"/>
                    </a:lnTo>
                    <a:lnTo>
                      <a:pt x="1116" y="1130"/>
                    </a:lnTo>
                    <a:lnTo>
                      <a:pt x="1121" y="1135"/>
                    </a:lnTo>
                    <a:lnTo>
                      <a:pt x="1121" y="1141"/>
                    </a:lnTo>
                    <a:lnTo>
                      <a:pt x="1127" y="1141"/>
                    </a:lnTo>
                    <a:lnTo>
                      <a:pt x="1132" y="1146"/>
                    </a:lnTo>
                    <a:lnTo>
                      <a:pt x="1137" y="1152"/>
                    </a:lnTo>
                    <a:lnTo>
                      <a:pt x="1143" y="1157"/>
                    </a:lnTo>
                    <a:lnTo>
                      <a:pt x="1148" y="1163"/>
                    </a:lnTo>
                    <a:lnTo>
                      <a:pt x="1154" y="1168"/>
                    </a:lnTo>
                    <a:lnTo>
                      <a:pt x="1159" y="1174"/>
                    </a:lnTo>
                    <a:lnTo>
                      <a:pt x="1164" y="1179"/>
                    </a:lnTo>
                    <a:lnTo>
                      <a:pt x="1170" y="1185"/>
                    </a:lnTo>
                    <a:lnTo>
                      <a:pt x="1175" y="1190"/>
                    </a:lnTo>
                    <a:lnTo>
                      <a:pt x="1175" y="1195"/>
                    </a:lnTo>
                    <a:lnTo>
                      <a:pt x="1181" y="1195"/>
                    </a:lnTo>
                    <a:lnTo>
                      <a:pt x="1181" y="1201"/>
                    </a:lnTo>
                    <a:lnTo>
                      <a:pt x="1186" y="1201"/>
                    </a:lnTo>
                    <a:lnTo>
                      <a:pt x="1191" y="1206"/>
                    </a:lnTo>
                    <a:lnTo>
                      <a:pt x="1197" y="1212"/>
                    </a:lnTo>
                    <a:lnTo>
                      <a:pt x="1202" y="1217"/>
                    </a:lnTo>
                    <a:lnTo>
                      <a:pt x="1208" y="1223"/>
                    </a:lnTo>
                    <a:lnTo>
                      <a:pt x="1213" y="1228"/>
                    </a:lnTo>
                    <a:lnTo>
                      <a:pt x="1218" y="1234"/>
                    </a:lnTo>
                    <a:lnTo>
                      <a:pt x="1224" y="1239"/>
                    </a:lnTo>
                    <a:lnTo>
                      <a:pt x="1229" y="1245"/>
                    </a:lnTo>
                    <a:lnTo>
                      <a:pt x="1235" y="1250"/>
                    </a:lnTo>
                    <a:lnTo>
                      <a:pt x="1235" y="1256"/>
                    </a:lnTo>
                    <a:lnTo>
                      <a:pt x="1240" y="1256"/>
                    </a:lnTo>
                    <a:lnTo>
                      <a:pt x="1240" y="1261"/>
                    </a:lnTo>
                    <a:lnTo>
                      <a:pt x="1245" y="1261"/>
                    </a:lnTo>
                    <a:lnTo>
                      <a:pt x="1251" y="1266"/>
                    </a:lnTo>
                    <a:lnTo>
                      <a:pt x="1256" y="1272"/>
                    </a:lnTo>
                    <a:lnTo>
                      <a:pt x="1261" y="1277"/>
                    </a:lnTo>
                    <a:lnTo>
                      <a:pt x="1267" y="1283"/>
                    </a:lnTo>
                    <a:lnTo>
                      <a:pt x="1272" y="1288"/>
                    </a:lnTo>
                    <a:lnTo>
                      <a:pt x="1278" y="1294"/>
                    </a:lnTo>
                    <a:lnTo>
                      <a:pt x="1283" y="1299"/>
                    </a:lnTo>
                    <a:lnTo>
                      <a:pt x="1288" y="1305"/>
                    </a:lnTo>
                    <a:lnTo>
                      <a:pt x="1294" y="1310"/>
                    </a:lnTo>
                    <a:lnTo>
                      <a:pt x="1294" y="1316"/>
                    </a:lnTo>
                    <a:lnTo>
                      <a:pt x="1299" y="1316"/>
                    </a:lnTo>
                    <a:lnTo>
                      <a:pt x="1299" y="1321"/>
                    </a:lnTo>
                    <a:lnTo>
                      <a:pt x="1305" y="1321"/>
                    </a:lnTo>
                    <a:lnTo>
                      <a:pt x="1310" y="1326"/>
                    </a:lnTo>
                    <a:lnTo>
                      <a:pt x="1315" y="1332"/>
                    </a:lnTo>
                    <a:lnTo>
                      <a:pt x="1321" y="1337"/>
                    </a:lnTo>
                    <a:lnTo>
                      <a:pt x="1326" y="1343"/>
                    </a:lnTo>
                    <a:lnTo>
                      <a:pt x="1332" y="1348"/>
                    </a:lnTo>
                    <a:lnTo>
                      <a:pt x="1337" y="1354"/>
                    </a:lnTo>
                    <a:lnTo>
                      <a:pt x="1342" y="1359"/>
                    </a:lnTo>
                    <a:lnTo>
                      <a:pt x="1348" y="1365"/>
                    </a:lnTo>
                    <a:lnTo>
                      <a:pt x="1353" y="1370"/>
                    </a:lnTo>
                    <a:lnTo>
                      <a:pt x="1353" y="1376"/>
                    </a:lnTo>
                    <a:lnTo>
                      <a:pt x="1359" y="1376"/>
                    </a:lnTo>
                    <a:lnTo>
                      <a:pt x="1359" y="1381"/>
                    </a:lnTo>
                    <a:lnTo>
                      <a:pt x="1364" y="1381"/>
                    </a:lnTo>
                    <a:lnTo>
                      <a:pt x="1369" y="1387"/>
                    </a:lnTo>
                    <a:lnTo>
                      <a:pt x="1375" y="1392"/>
                    </a:lnTo>
                    <a:lnTo>
                      <a:pt x="1380" y="1397"/>
                    </a:lnTo>
                    <a:lnTo>
                      <a:pt x="1385" y="1403"/>
                    </a:lnTo>
                    <a:lnTo>
                      <a:pt x="1391" y="1408"/>
                    </a:lnTo>
                    <a:lnTo>
                      <a:pt x="1396" y="1414"/>
                    </a:lnTo>
                    <a:lnTo>
                      <a:pt x="1402" y="1419"/>
                    </a:lnTo>
                    <a:lnTo>
                      <a:pt x="1407" y="1425"/>
                    </a:lnTo>
                    <a:lnTo>
                      <a:pt x="1412" y="1430"/>
                    </a:lnTo>
                    <a:lnTo>
                      <a:pt x="1412" y="1436"/>
                    </a:lnTo>
                    <a:lnTo>
                      <a:pt x="1418" y="1436"/>
                    </a:lnTo>
                    <a:lnTo>
                      <a:pt x="1418" y="1441"/>
                    </a:lnTo>
                    <a:lnTo>
                      <a:pt x="1423" y="1441"/>
                    </a:lnTo>
                    <a:lnTo>
                      <a:pt x="1429" y="1447"/>
                    </a:lnTo>
                    <a:lnTo>
                      <a:pt x="1434" y="1452"/>
                    </a:lnTo>
                    <a:lnTo>
                      <a:pt x="1439" y="1458"/>
                    </a:lnTo>
                    <a:lnTo>
                      <a:pt x="1445" y="1463"/>
                    </a:lnTo>
                    <a:lnTo>
                      <a:pt x="1450" y="1468"/>
                    </a:lnTo>
                    <a:lnTo>
                      <a:pt x="1456" y="1474"/>
                    </a:lnTo>
                    <a:lnTo>
                      <a:pt x="1461" y="1479"/>
                    </a:lnTo>
                    <a:lnTo>
                      <a:pt x="1466" y="1485"/>
                    </a:lnTo>
                    <a:lnTo>
                      <a:pt x="1472" y="1490"/>
                    </a:lnTo>
                    <a:lnTo>
                      <a:pt x="1472" y="1496"/>
                    </a:lnTo>
                    <a:lnTo>
                      <a:pt x="1477" y="1496"/>
                    </a:lnTo>
                    <a:lnTo>
                      <a:pt x="1477" y="1501"/>
                    </a:lnTo>
                    <a:lnTo>
                      <a:pt x="1483" y="1501"/>
                    </a:lnTo>
                    <a:lnTo>
                      <a:pt x="1488" y="1507"/>
                    </a:lnTo>
                    <a:lnTo>
                      <a:pt x="1493" y="1512"/>
                    </a:lnTo>
                    <a:lnTo>
                      <a:pt x="1499" y="1518"/>
                    </a:lnTo>
                    <a:lnTo>
                      <a:pt x="1504" y="1523"/>
                    </a:lnTo>
                    <a:lnTo>
                      <a:pt x="1510" y="1529"/>
                    </a:lnTo>
                    <a:lnTo>
                      <a:pt x="1515" y="1534"/>
                    </a:lnTo>
                    <a:lnTo>
                      <a:pt x="1520" y="1539"/>
                    </a:lnTo>
                    <a:lnTo>
                      <a:pt x="1526" y="1545"/>
                    </a:lnTo>
                    <a:lnTo>
                      <a:pt x="1531" y="1550"/>
                    </a:lnTo>
                    <a:lnTo>
                      <a:pt x="1531" y="1556"/>
                    </a:lnTo>
                    <a:lnTo>
                      <a:pt x="1536" y="1556"/>
                    </a:lnTo>
                    <a:lnTo>
                      <a:pt x="1542" y="1561"/>
                    </a:lnTo>
                    <a:lnTo>
                      <a:pt x="1547" y="1567"/>
                    </a:lnTo>
                    <a:lnTo>
                      <a:pt x="1553" y="1572"/>
                    </a:lnTo>
                    <a:lnTo>
                      <a:pt x="1558" y="1578"/>
                    </a:lnTo>
                    <a:lnTo>
                      <a:pt x="1563" y="1583"/>
                    </a:lnTo>
                    <a:lnTo>
                      <a:pt x="1569" y="1589"/>
                    </a:lnTo>
                    <a:lnTo>
                      <a:pt x="1574" y="1594"/>
                    </a:lnTo>
                    <a:lnTo>
                      <a:pt x="1580" y="1599"/>
                    </a:lnTo>
                    <a:lnTo>
                      <a:pt x="1585" y="1605"/>
                    </a:lnTo>
                    <a:lnTo>
                      <a:pt x="1590" y="1610"/>
                    </a:lnTo>
                    <a:lnTo>
                      <a:pt x="1590" y="1616"/>
                    </a:lnTo>
                    <a:lnTo>
                      <a:pt x="1596" y="1616"/>
                    </a:lnTo>
                    <a:lnTo>
                      <a:pt x="1601" y="1621"/>
                    </a:lnTo>
                    <a:lnTo>
                      <a:pt x="1607" y="1627"/>
                    </a:lnTo>
                    <a:lnTo>
                      <a:pt x="1612" y="1632"/>
                    </a:lnTo>
                    <a:lnTo>
                      <a:pt x="1617" y="1638"/>
                    </a:lnTo>
                    <a:lnTo>
                      <a:pt x="1623" y="1643"/>
                    </a:lnTo>
                    <a:lnTo>
                      <a:pt x="1628" y="1649"/>
                    </a:lnTo>
                    <a:lnTo>
                      <a:pt x="1634" y="1654"/>
                    </a:lnTo>
                    <a:lnTo>
                      <a:pt x="1639" y="1660"/>
                    </a:lnTo>
                    <a:lnTo>
                      <a:pt x="1644" y="1665"/>
                    </a:lnTo>
                    <a:lnTo>
                      <a:pt x="1650" y="1670"/>
                    </a:lnTo>
                    <a:lnTo>
                      <a:pt x="1650" y="1676"/>
                    </a:lnTo>
                    <a:lnTo>
                      <a:pt x="1655" y="1676"/>
                    </a:lnTo>
                    <a:lnTo>
                      <a:pt x="1660" y="1681"/>
                    </a:lnTo>
                    <a:lnTo>
                      <a:pt x="1666" y="1687"/>
                    </a:lnTo>
                    <a:lnTo>
                      <a:pt x="1671" y="1692"/>
                    </a:lnTo>
                    <a:lnTo>
                      <a:pt x="1677" y="1698"/>
                    </a:lnTo>
                    <a:lnTo>
                      <a:pt x="1682" y="1703"/>
                    </a:lnTo>
                    <a:lnTo>
                      <a:pt x="1687" y="1709"/>
                    </a:lnTo>
                    <a:lnTo>
                      <a:pt x="1693" y="1714"/>
                    </a:lnTo>
                    <a:lnTo>
                      <a:pt x="1698" y="1720"/>
                    </a:lnTo>
                    <a:lnTo>
                      <a:pt x="1704" y="1725"/>
                    </a:lnTo>
                    <a:lnTo>
                      <a:pt x="1709" y="1731"/>
                    </a:lnTo>
                    <a:lnTo>
                      <a:pt x="1709" y="1736"/>
                    </a:lnTo>
                    <a:lnTo>
                      <a:pt x="1714" y="1736"/>
                    </a:lnTo>
                    <a:lnTo>
                      <a:pt x="1720" y="1741"/>
                    </a:lnTo>
                    <a:lnTo>
                      <a:pt x="1725" y="1747"/>
                    </a:lnTo>
                    <a:lnTo>
                      <a:pt x="1731" y="1752"/>
                    </a:lnTo>
                    <a:lnTo>
                      <a:pt x="1736" y="1758"/>
                    </a:lnTo>
                    <a:lnTo>
                      <a:pt x="1741" y="1763"/>
                    </a:lnTo>
                    <a:lnTo>
                      <a:pt x="1747" y="1769"/>
                    </a:lnTo>
                    <a:lnTo>
                      <a:pt x="1752" y="1774"/>
                    </a:lnTo>
                    <a:lnTo>
                      <a:pt x="1758" y="1780"/>
                    </a:lnTo>
                    <a:lnTo>
                      <a:pt x="1763" y="1785"/>
                    </a:lnTo>
                    <a:lnTo>
                      <a:pt x="1763" y="1791"/>
                    </a:lnTo>
                    <a:lnTo>
                      <a:pt x="1768" y="1791"/>
                    </a:lnTo>
                    <a:lnTo>
                      <a:pt x="1768" y="1796"/>
                    </a:lnTo>
                    <a:lnTo>
                      <a:pt x="1774" y="1796"/>
                    </a:lnTo>
                    <a:lnTo>
                      <a:pt x="1779" y="1802"/>
                    </a:lnTo>
                    <a:lnTo>
                      <a:pt x="1785" y="1807"/>
                    </a:lnTo>
                    <a:lnTo>
                      <a:pt x="1790" y="1812"/>
                    </a:lnTo>
                    <a:lnTo>
                      <a:pt x="1795" y="1818"/>
                    </a:lnTo>
                    <a:lnTo>
                      <a:pt x="1801" y="1823"/>
                    </a:lnTo>
                    <a:lnTo>
                      <a:pt x="1806" y="1829"/>
                    </a:lnTo>
                    <a:lnTo>
                      <a:pt x="1811" y="1834"/>
                    </a:lnTo>
                    <a:lnTo>
                      <a:pt x="1817" y="1840"/>
                    </a:lnTo>
                    <a:lnTo>
                      <a:pt x="1822" y="1845"/>
                    </a:lnTo>
                    <a:lnTo>
                      <a:pt x="1822" y="1851"/>
                    </a:lnTo>
                    <a:lnTo>
                      <a:pt x="1828" y="1851"/>
                    </a:lnTo>
                    <a:lnTo>
                      <a:pt x="1828" y="1856"/>
                    </a:lnTo>
                    <a:lnTo>
                      <a:pt x="1833" y="1856"/>
                    </a:lnTo>
                    <a:lnTo>
                      <a:pt x="1838" y="1862"/>
                    </a:lnTo>
                    <a:lnTo>
                      <a:pt x="1844" y="1867"/>
                    </a:lnTo>
                    <a:lnTo>
                      <a:pt x="1849" y="1873"/>
                    </a:lnTo>
                    <a:lnTo>
                      <a:pt x="1855" y="1878"/>
                    </a:lnTo>
                    <a:lnTo>
                      <a:pt x="1860" y="1883"/>
                    </a:lnTo>
                    <a:lnTo>
                      <a:pt x="1865" y="1889"/>
                    </a:lnTo>
                    <a:lnTo>
                      <a:pt x="1871" y="1894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dirty="0">
                  <a:solidFill>
                    <a:schemeClr val="accent1">
                      <a:lumMod val="75000"/>
                    </a:schemeClr>
                  </a:solidFill>
                  <a:cs typeface="+mn-cs"/>
                </a:endParaRPr>
              </a:p>
            </p:txBody>
          </p:sp>
          <p:sp>
            <p:nvSpPr>
              <p:cNvPr id="251941" name="Freeform 112"/>
              <p:cNvSpPr>
                <a:spLocks/>
              </p:cNvSpPr>
              <p:nvPr/>
            </p:nvSpPr>
            <p:spPr bwMode="auto">
              <a:xfrm>
                <a:off x="2517" y="1888"/>
                <a:ext cx="1704" cy="1726"/>
              </a:xfrm>
              <a:custGeom>
                <a:avLst/>
                <a:gdLst>
                  <a:gd name="T0" fmla="*/ 16 w 1704"/>
                  <a:gd name="T1" fmla="*/ 22 h 1726"/>
                  <a:gd name="T2" fmla="*/ 48 w 1704"/>
                  <a:gd name="T3" fmla="*/ 49 h 1726"/>
                  <a:gd name="T4" fmla="*/ 75 w 1704"/>
                  <a:gd name="T5" fmla="*/ 77 h 1726"/>
                  <a:gd name="T6" fmla="*/ 102 w 1704"/>
                  <a:gd name="T7" fmla="*/ 104 h 1726"/>
                  <a:gd name="T8" fmla="*/ 129 w 1704"/>
                  <a:gd name="T9" fmla="*/ 137 h 1726"/>
                  <a:gd name="T10" fmla="*/ 156 w 1704"/>
                  <a:gd name="T11" fmla="*/ 159 h 1726"/>
                  <a:gd name="T12" fmla="*/ 189 w 1704"/>
                  <a:gd name="T13" fmla="*/ 191 h 1726"/>
                  <a:gd name="T14" fmla="*/ 215 w 1704"/>
                  <a:gd name="T15" fmla="*/ 219 h 1726"/>
                  <a:gd name="T16" fmla="*/ 248 w 1704"/>
                  <a:gd name="T17" fmla="*/ 252 h 1726"/>
                  <a:gd name="T18" fmla="*/ 275 w 1704"/>
                  <a:gd name="T19" fmla="*/ 279 h 1726"/>
                  <a:gd name="T20" fmla="*/ 307 w 1704"/>
                  <a:gd name="T21" fmla="*/ 312 h 1726"/>
                  <a:gd name="T22" fmla="*/ 334 w 1704"/>
                  <a:gd name="T23" fmla="*/ 339 h 1726"/>
                  <a:gd name="T24" fmla="*/ 366 w 1704"/>
                  <a:gd name="T25" fmla="*/ 372 h 1726"/>
                  <a:gd name="T26" fmla="*/ 393 w 1704"/>
                  <a:gd name="T27" fmla="*/ 399 h 1726"/>
                  <a:gd name="T28" fmla="*/ 420 w 1704"/>
                  <a:gd name="T29" fmla="*/ 432 h 1726"/>
                  <a:gd name="T30" fmla="*/ 447 w 1704"/>
                  <a:gd name="T31" fmla="*/ 454 h 1726"/>
                  <a:gd name="T32" fmla="*/ 480 w 1704"/>
                  <a:gd name="T33" fmla="*/ 486 h 1726"/>
                  <a:gd name="T34" fmla="*/ 501 w 1704"/>
                  <a:gd name="T35" fmla="*/ 508 h 1726"/>
                  <a:gd name="T36" fmla="*/ 534 w 1704"/>
                  <a:gd name="T37" fmla="*/ 541 h 1726"/>
                  <a:gd name="T38" fmla="*/ 555 w 1704"/>
                  <a:gd name="T39" fmla="*/ 563 h 1726"/>
                  <a:gd name="T40" fmla="*/ 588 w 1704"/>
                  <a:gd name="T41" fmla="*/ 595 h 1726"/>
                  <a:gd name="T42" fmla="*/ 609 w 1704"/>
                  <a:gd name="T43" fmla="*/ 617 h 1726"/>
                  <a:gd name="T44" fmla="*/ 641 w 1704"/>
                  <a:gd name="T45" fmla="*/ 650 h 1726"/>
                  <a:gd name="T46" fmla="*/ 663 w 1704"/>
                  <a:gd name="T47" fmla="*/ 677 h 1726"/>
                  <a:gd name="T48" fmla="*/ 695 w 1704"/>
                  <a:gd name="T49" fmla="*/ 705 h 1726"/>
                  <a:gd name="T50" fmla="*/ 722 w 1704"/>
                  <a:gd name="T51" fmla="*/ 732 h 1726"/>
                  <a:gd name="T52" fmla="*/ 749 w 1704"/>
                  <a:gd name="T53" fmla="*/ 759 h 1726"/>
                  <a:gd name="T54" fmla="*/ 776 w 1704"/>
                  <a:gd name="T55" fmla="*/ 792 h 1726"/>
                  <a:gd name="T56" fmla="*/ 809 w 1704"/>
                  <a:gd name="T57" fmla="*/ 819 h 1726"/>
                  <a:gd name="T58" fmla="*/ 836 w 1704"/>
                  <a:gd name="T59" fmla="*/ 852 h 1726"/>
                  <a:gd name="T60" fmla="*/ 868 w 1704"/>
                  <a:gd name="T61" fmla="*/ 879 h 1726"/>
                  <a:gd name="T62" fmla="*/ 895 w 1704"/>
                  <a:gd name="T63" fmla="*/ 912 h 1726"/>
                  <a:gd name="T64" fmla="*/ 927 w 1704"/>
                  <a:gd name="T65" fmla="*/ 939 h 1726"/>
                  <a:gd name="T66" fmla="*/ 954 w 1704"/>
                  <a:gd name="T67" fmla="*/ 972 h 1726"/>
                  <a:gd name="T68" fmla="*/ 987 w 1704"/>
                  <a:gd name="T69" fmla="*/ 1000 h 1726"/>
                  <a:gd name="T70" fmla="*/ 1014 w 1704"/>
                  <a:gd name="T71" fmla="*/ 1027 h 1726"/>
                  <a:gd name="T72" fmla="*/ 1040 w 1704"/>
                  <a:gd name="T73" fmla="*/ 1054 h 1726"/>
                  <a:gd name="T74" fmla="*/ 1067 w 1704"/>
                  <a:gd name="T75" fmla="*/ 1087 h 1726"/>
                  <a:gd name="T76" fmla="*/ 1094 w 1704"/>
                  <a:gd name="T77" fmla="*/ 1109 h 1726"/>
                  <a:gd name="T78" fmla="*/ 1127 w 1704"/>
                  <a:gd name="T79" fmla="*/ 1141 h 1726"/>
                  <a:gd name="T80" fmla="*/ 1148 w 1704"/>
                  <a:gd name="T81" fmla="*/ 1163 h 1726"/>
                  <a:gd name="T82" fmla="*/ 1181 w 1704"/>
                  <a:gd name="T83" fmla="*/ 1196 h 1726"/>
                  <a:gd name="T84" fmla="*/ 1202 w 1704"/>
                  <a:gd name="T85" fmla="*/ 1218 h 1726"/>
                  <a:gd name="T86" fmla="*/ 1235 w 1704"/>
                  <a:gd name="T87" fmla="*/ 1251 h 1726"/>
                  <a:gd name="T88" fmla="*/ 1256 w 1704"/>
                  <a:gd name="T89" fmla="*/ 1273 h 1726"/>
                  <a:gd name="T90" fmla="*/ 1289 w 1704"/>
                  <a:gd name="T91" fmla="*/ 1305 h 1726"/>
                  <a:gd name="T92" fmla="*/ 1310 w 1704"/>
                  <a:gd name="T93" fmla="*/ 1333 h 1726"/>
                  <a:gd name="T94" fmla="*/ 1342 w 1704"/>
                  <a:gd name="T95" fmla="*/ 1360 h 1726"/>
                  <a:gd name="T96" fmla="*/ 1369 w 1704"/>
                  <a:gd name="T97" fmla="*/ 1387 h 1726"/>
                  <a:gd name="T98" fmla="*/ 1402 w 1704"/>
                  <a:gd name="T99" fmla="*/ 1420 h 1726"/>
                  <a:gd name="T100" fmla="*/ 1429 w 1704"/>
                  <a:gd name="T101" fmla="*/ 1447 h 1726"/>
                  <a:gd name="T102" fmla="*/ 1461 w 1704"/>
                  <a:gd name="T103" fmla="*/ 1480 h 1726"/>
                  <a:gd name="T104" fmla="*/ 1488 w 1704"/>
                  <a:gd name="T105" fmla="*/ 1507 h 1726"/>
                  <a:gd name="T106" fmla="*/ 1520 w 1704"/>
                  <a:gd name="T107" fmla="*/ 1540 h 1726"/>
                  <a:gd name="T108" fmla="*/ 1547 w 1704"/>
                  <a:gd name="T109" fmla="*/ 1567 h 1726"/>
                  <a:gd name="T110" fmla="*/ 1580 w 1704"/>
                  <a:gd name="T111" fmla="*/ 1600 h 1726"/>
                  <a:gd name="T112" fmla="*/ 1601 w 1704"/>
                  <a:gd name="T113" fmla="*/ 1627 h 1726"/>
                  <a:gd name="T114" fmla="*/ 1634 w 1704"/>
                  <a:gd name="T115" fmla="*/ 1655 h 1726"/>
                  <a:gd name="T116" fmla="*/ 1661 w 1704"/>
                  <a:gd name="T117" fmla="*/ 1682 h 1726"/>
                  <a:gd name="T118" fmla="*/ 1688 w 1704"/>
                  <a:gd name="T119" fmla="*/ 1709 h 172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1704"/>
                  <a:gd name="T181" fmla="*/ 0 h 1726"/>
                  <a:gd name="T182" fmla="*/ 1704 w 1704"/>
                  <a:gd name="T183" fmla="*/ 1726 h 172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1704" h="1726">
                    <a:moveTo>
                      <a:pt x="0" y="0"/>
                    </a:moveTo>
                    <a:lnTo>
                      <a:pt x="5" y="6"/>
                    </a:lnTo>
                    <a:lnTo>
                      <a:pt x="11" y="11"/>
                    </a:lnTo>
                    <a:lnTo>
                      <a:pt x="11" y="17"/>
                    </a:lnTo>
                    <a:lnTo>
                      <a:pt x="16" y="17"/>
                    </a:lnTo>
                    <a:lnTo>
                      <a:pt x="16" y="22"/>
                    </a:lnTo>
                    <a:lnTo>
                      <a:pt x="21" y="22"/>
                    </a:lnTo>
                    <a:lnTo>
                      <a:pt x="27" y="28"/>
                    </a:lnTo>
                    <a:lnTo>
                      <a:pt x="32" y="33"/>
                    </a:lnTo>
                    <a:lnTo>
                      <a:pt x="38" y="39"/>
                    </a:lnTo>
                    <a:lnTo>
                      <a:pt x="43" y="44"/>
                    </a:lnTo>
                    <a:lnTo>
                      <a:pt x="48" y="49"/>
                    </a:lnTo>
                    <a:lnTo>
                      <a:pt x="54" y="55"/>
                    </a:lnTo>
                    <a:lnTo>
                      <a:pt x="59" y="60"/>
                    </a:lnTo>
                    <a:lnTo>
                      <a:pt x="64" y="66"/>
                    </a:lnTo>
                    <a:lnTo>
                      <a:pt x="70" y="71"/>
                    </a:lnTo>
                    <a:lnTo>
                      <a:pt x="70" y="77"/>
                    </a:lnTo>
                    <a:lnTo>
                      <a:pt x="75" y="77"/>
                    </a:lnTo>
                    <a:lnTo>
                      <a:pt x="75" y="82"/>
                    </a:lnTo>
                    <a:lnTo>
                      <a:pt x="81" y="82"/>
                    </a:lnTo>
                    <a:lnTo>
                      <a:pt x="86" y="88"/>
                    </a:lnTo>
                    <a:lnTo>
                      <a:pt x="91" y="93"/>
                    </a:lnTo>
                    <a:lnTo>
                      <a:pt x="97" y="99"/>
                    </a:lnTo>
                    <a:lnTo>
                      <a:pt x="102" y="104"/>
                    </a:lnTo>
                    <a:lnTo>
                      <a:pt x="108" y="110"/>
                    </a:lnTo>
                    <a:lnTo>
                      <a:pt x="113" y="115"/>
                    </a:lnTo>
                    <a:lnTo>
                      <a:pt x="118" y="120"/>
                    </a:lnTo>
                    <a:lnTo>
                      <a:pt x="124" y="126"/>
                    </a:lnTo>
                    <a:lnTo>
                      <a:pt x="129" y="131"/>
                    </a:lnTo>
                    <a:lnTo>
                      <a:pt x="129" y="137"/>
                    </a:lnTo>
                    <a:lnTo>
                      <a:pt x="135" y="137"/>
                    </a:lnTo>
                    <a:lnTo>
                      <a:pt x="135" y="142"/>
                    </a:lnTo>
                    <a:lnTo>
                      <a:pt x="140" y="142"/>
                    </a:lnTo>
                    <a:lnTo>
                      <a:pt x="145" y="148"/>
                    </a:lnTo>
                    <a:lnTo>
                      <a:pt x="151" y="153"/>
                    </a:lnTo>
                    <a:lnTo>
                      <a:pt x="156" y="159"/>
                    </a:lnTo>
                    <a:lnTo>
                      <a:pt x="162" y="164"/>
                    </a:lnTo>
                    <a:lnTo>
                      <a:pt x="167" y="170"/>
                    </a:lnTo>
                    <a:lnTo>
                      <a:pt x="172" y="175"/>
                    </a:lnTo>
                    <a:lnTo>
                      <a:pt x="178" y="181"/>
                    </a:lnTo>
                    <a:lnTo>
                      <a:pt x="183" y="186"/>
                    </a:lnTo>
                    <a:lnTo>
                      <a:pt x="189" y="191"/>
                    </a:lnTo>
                    <a:lnTo>
                      <a:pt x="189" y="197"/>
                    </a:lnTo>
                    <a:lnTo>
                      <a:pt x="194" y="197"/>
                    </a:lnTo>
                    <a:lnTo>
                      <a:pt x="199" y="202"/>
                    </a:lnTo>
                    <a:lnTo>
                      <a:pt x="205" y="208"/>
                    </a:lnTo>
                    <a:lnTo>
                      <a:pt x="210" y="213"/>
                    </a:lnTo>
                    <a:lnTo>
                      <a:pt x="215" y="219"/>
                    </a:lnTo>
                    <a:lnTo>
                      <a:pt x="221" y="224"/>
                    </a:lnTo>
                    <a:lnTo>
                      <a:pt x="226" y="230"/>
                    </a:lnTo>
                    <a:lnTo>
                      <a:pt x="232" y="235"/>
                    </a:lnTo>
                    <a:lnTo>
                      <a:pt x="237" y="241"/>
                    </a:lnTo>
                    <a:lnTo>
                      <a:pt x="242" y="246"/>
                    </a:lnTo>
                    <a:lnTo>
                      <a:pt x="248" y="252"/>
                    </a:lnTo>
                    <a:lnTo>
                      <a:pt x="248" y="257"/>
                    </a:lnTo>
                    <a:lnTo>
                      <a:pt x="253" y="257"/>
                    </a:lnTo>
                    <a:lnTo>
                      <a:pt x="259" y="262"/>
                    </a:lnTo>
                    <a:lnTo>
                      <a:pt x="264" y="268"/>
                    </a:lnTo>
                    <a:lnTo>
                      <a:pt x="269" y="273"/>
                    </a:lnTo>
                    <a:lnTo>
                      <a:pt x="275" y="279"/>
                    </a:lnTo>
                    <a:lnTo>
                      <a:pt x="280" y="284"/>
                    </a:lnTo>
                    <a:lnTo>
                      <a:pt x="286" y="290"/>
                    </a:lnTo>
                    <a:lnTo>
                      <a:pt x="291" y="295"/>
                    </a:lnTo>
                    <a:lnTo>
                      <a:pt x="296" y="301"/>
                    </a:lnTo>
                    <a:lnTo>
                      <a:pt x="302" y="306"/>
                    </a:lnTo>
                    <a:lnTo>
                      <a:pt x="307" y="312"/>
                    </a:lnTo>
                    <a:lnTo>
                      <a:pt x="307" y="317"/>
                    </a:lnTo>
                    <a:lnTo>
                      <a:pt x="313" y="317"/>
                    </a:lnTo>
                    <a:lnTo>
                      <a:pt x="318" y="322"/>
                    </a:lnTo>
                    <a:lnTo>
                      <a:pt x="323" y="328"/>
                    </a:lnTo>
                    <a:lnTo>
                      <a:pt x="329" y="333"/>
                    </a:lnTo>
                    <a:lnTo>
                      <a:pt x="334" y="339"/>
                    </a:lnTo>
                    <a:lnTo>
                      <a:pt x="339" y="344"/>
                    </a:lnTo>
                    <a:lnTo>
                      <a:pt x="345" y="350"/>
                    </a:lnTo>
                    <a:lnTo>
                      <a:pt x="350" y="355"/>
                    </a:lnTo>
                    <a:lnTo>
                      <a:pt x="356" y="361"/>
                    </a:lnTo>
                    <a:lnTo>
                      <a:pt x="361" y="366"/>
                    </a:lnTo>
                    <a:lnTo>
                      <a:pt x="366" y="372"/>
                    </a:lnTo>
                    <a:lnTo>
                      <a:pt x="366" y="377"/>
                    </a:lnTo>
                    <a:lnTo>
                      <a:pt x="372" y="377"/>
                    </a:lnTo>
                    <a:lnTo>
                      <a:pt x="377" y="383"/>
                    </a:lnTo>
                    <a:lnTo>
                      <a:pt x="383" y="388"/>
                    </a:lnTo>
                    <a:lnTo>
                      <a:pt x="388" y="393"/>
                    </a:lnTo>
                    <a:lnTo>
                      <a:pt x="393" y="399"/>
                    </a:lnTo>
                    <a:lnTo>
                      <a:pt x="399" y="404"/>
                    </a:lnTo>
                    <a:lnTo>
                      <a:pt x="404" y="410"/>
                    </a:lnTo>
                    <a:lnTo>
                      <a:pt x="410" y="415"/>
                    </a:lnTo>
                    <a:lnTo>
                      <a:pt x="415" y="421"/>
                    </a:lnTo>
                    <a:lnTo>
                      <a:pt x="420" y="426"/>
                    </a:lnTo>
                    <a:lnTo>
                      <a:pt x="420" y="432"/>
                    </a:lnTo>
                    <a:lnTo>
                      <a:pt x="426" y="432"/>
                    </a:lnTo>
                    <a:lnTo>
                      <a:pt x="426" y="437"/>
                    </a:lnTo>
                    <a:lnTo>
                      <a:pt x="431" y="437"/>
                    </a:lnTo>
                    <a:lnTo>
                      <a:pt x="437" y="443"/>
                    </a:lnTo>
                    <a:lnTo>
                      <a:pt x="442" y="448"/>
                    </a:lnTo>
                    <a:lnTo>
                      <a:pt x="447" y="454"/>
                    </a:lnTo>
                    <a:lnTo>
                      <a:pt x="453" y="459"/>
                    </a:lnTo>
                    <a:lnTo>
                      <a:pt x="458" y="464"/>
                    </a:lnTo>
                    <a:lnTo>
                      <a:pt x="464" y="470"/>
                    </a:lnTo>
                    <a:lnTo>
                      <a:pt x="469" y="475"/>
                    </a:lnTo>
                    <a:lnTo>
                      <a:pt x="474" y="481"/>
                    </a:lnTo>
                    <a:lnTo>
                      <a:pt x="480" y="486"/>
                    </a:lnTo>
                    <a:lnTo>
                      <a:pt x="480" y="492"/>
                    </a:lnTo>
                    <a:lnTo>
                      <a:pt x="485" y="492"/>
                    </a:lnTo>
                    <a:lnTo>
                      <a:pt x="485" y="497"/>
                    </a:lnTo>
                    <a:lnTo>
                      <a:pt x="490" y="497"/>
                    </a:lnTo>
                    <a:lnTo>
                      <a:pt x="496" y="503"/>
                    </a:lnTo>
                    <a:lnTo>
                      <a:pt x="501" y="508"/>
                    </a:lnTo>
                    <a:lnTo>
                      <a:pt x="507" y="514"/>
                    </a:lnTo>
                    <a:lnTo>
                      <a:pt x="512" y="519"/>
                    </a:lnTo>
                    <a:lnTo>
                      <a:pt x="517" y="525"/>
                    </a:lnTo>
                    <a:lnTo>
                      <a:pt x="523" y="530"/>
                    </a:lnTo>
                    <a:lnTo>
                      <a:pt x="528" y="535"/>
                    </a:lnTo>
                    <a:lnTo>
                      <a:pt x="534" y="541"/>
                    </a:lnTo>
                    <a:lnTo>
                      <a:pt x="539" y="546"/>
                    </a:lnTo>
                    <a:lnTo>
                      <a:pt x="539" y="552"/>
                    </a:lnTo>
                    <a:lnTo>
                      <a:pt x="544" y="552"/>
                    </a:lnTo>
                    <a:lnTo>
                      <a:pt x="544" y="557"/>
                    </a:lnTo>
                    <a:lnTo>
                      <a:pt x="550" y="557"/>
                    </a:lnTo>
                    <a:lnTo>
                      <a:pt x="555" y="563"/>
                    </a:lnTo>
                    <a:lnTo>
                      <a:pt x="561" y="568"/>
                    </a:lnTo>
                    <a:lnTo>
                      <a:pt x="566" y="574"/>
                    </a:lnTo>
                    <a:lnTo>
                      <a:pt x="571" y="579"/>
                    </a:lnTo>
                    <a:lnTo>
                      <a:pt x="577" y="585"/>
                    </a:lnTo>
                    <a:lnTo>
                      <a:pt x="582" y="590"/>
                    </a:lnTo>
                    <a:lnTo>
                      <a:pt x="588" y="595"/>
                    </a:lnTo>
                    <a:lnTo>
                      <a:pt x="593" y="601"/>
                    </a:lnTo>
                    <a:lnTo>
                      <a:pt x="598" y="606"/>
                    </a:lnTo>
                    <a:lnTo>
                      <a:pt x="598" y="612"/>
                    </a:lnTo>
                    <a:lnTo>
                      <a:pt x="604" y="612"/>
                    </a:lnTo>
                    <a:lnTo>
                      <a:pt x="604" y="617"/>
                    </a:lnTo>
                    <a:lnTo>
                      <a:pt x="609" y="617"/>
                    </a:lnTo>
                    <a:lnTo>
                      <a:pt x="614" y="623"/>
                    </a:lnTo>
                    <a:lnTo>
                      <a:pt x="620" y="628"/>
                    </a:lnTo>
                    <a:lnTo>
                      <a:pt x="625" y="634"/>
                    </a:lnTo>
                    <a:lnTo>
                      <a:pt x="631" y="639"/>
                    </a:lnTo>
                    <a:lnTo>
                      <a:pt x="636" y="645"/>
                    </a:lnTo>
                    <a:lnTo>
                      <a:pt x="641" y="650"/>
                    </a:lnTo>
                    <a:lnTo>
                      <a:pt x="647" y="656"/>
                    </a:lnTo>
                    <a:lnTo>
                      <a:pt x="652" y="661"/>
                    </a:lnTo>
                    <a:lnTo>
                      <a:pt x="658" y="666"/>
                    </a:lnTo>
                    <a:lnTo>
                      <a:pt x="658" y="672"/>
                    </a:lnTo>
                    <a:lnTo>
                      <a:pt x="663" y="672"/>
                    </a:lnTo>
                    <a:lnTo>
                      <a:pt x="663" y="677"/>
                    </a:lnTo>
                    <a:lnTo>
                      <a:pt x="668" y="677"/>
                    </a:lnTo>
                    <a:lnTo>
                      <a:pt x="674" y="683"/>
                    </a:lnTo>
                    <a:lnTo>
                      <a:pt x="679" y="688"/>
                    </a:lnTo>
                    <a:lnTo>
                      <a:pt x="685" y="694"/>
                    </a:lnTo>
                    <a:lnTo>
                      <a:pt x="690" y="699"/>
                    </a:lnTo>
                    <a:lnTo>
                      <a:pt x="695" y="705"/>
                    </a:lnTo>
                    <a:lnTo>
                      <a:pt x="701" y="710"/>
                    </a:lnTo>
                    <a:lnTo>
                      <a:pt x="706" y="716"/>
                    </a:lnTo>
                    <a:lnTo>
                      <a:pt x="712" y="721"/>
                    </a:lnTo>
                    <a:lnTo>
                      <a:pt x="717" y="727"/>
                    </a:lnTo>
                    <a:lnTo>
                      <a:pt x="717" y="732"/>
                    </a:lnTo>
                    <a:lnTo>
                      <a:pt x="722" y="732"/>
                    </a:lnTo>
                    <a:lnTo>
                      <a:pt x="722" y="737"/>
                    </a:lnTo>
                    <a:lnTo>
                      <a:pt x="728" y="737"/>
                    </a:lnTo>
                    <a:lnTo>
                      <a:pt x="733" y="743"/>
                    </a:lnTo>
                    <a:lnTo>
                      <a:pt x="739" y="748"/>
                    </a:lnTo>
                    <a:lnTo>
                      <a:pt x="744" y="754"/>
                    </a:lnTo>
                    <a:lnTo>
                      <a:pt x="749" y="759"/>
                    </a:lnTo>
                    <a:lnTo>
                      <a:pt x="755" y="765"/>
                    </a:lnTo>
                    <a:lnTo>
                      <a:pt x="760" y="770"/>
                    </a:lnTo>
                    <a:lnTo>
                      <a:pt x="765" y="776"/>
                    </a:lnTo>
                    <a:lnTo>
                      <a:pt x="771" y="781"/>
                    </a:lnTo>
                    <a:lnTo>
                      <a:pt x="776" y="787"/>
                    </a:lnTo>
                    <a:lnTo>
                      <a:pt x="776" y="792"/>
                    </a:lnTo>
                    <a:lnTo>
                      <a:pt x="782" y="792"/>
                    </a:lnTo>
                    <a:lnTo>
                      <a:pt x="787" y="798"/>
                    </a:lnTo>
                    <a:lnTo>
                      <a:pt x="792" y="803"/>
                    </a:lnTo>
                    <a:lnTo>
                      <a:pt x="798" y="808"/>
                    </a:lnTo>
                    <a:lnTo>
                      <a:pt x="803" y="814"/>
                    </a:lnTo>
                    <a:lnTo>
                      <a:pt x="809" y="819"/>
                    </a:lnTo>
                    <a:lnTo>
                      <a:pt x="814" y="825"/>
                    </a:lnTo>
                    <a:lnTo>
                      <a:pt x="819" y="830"/>
                    </a:lnTo>
                    <a:lnTo>
                      <a:pt x="825" y="836"/>
                    </a:lnTo>
                    <a:lnTo>
                      <a:pt x="830" y="841"/>
                    </a:lnTo>
                    <a:lnTo>
                      <a:pt x="836" y="847"/>
                    </a:lnTo>
                    <a:lnTo>
                      <a:pt x="836" y="852"/>
                    </a:lnTo>
                    <a:lnTo>
                      <a:pt x="841" y="852"/>
                    </a:lnTo>
                    <a:lnTo>
                      <a:pt x="846" y="858"/>
                    </a:lnTo>
                    <a:lnTo>
                      <a:pt x="852" y="863"/>
                    </a:lnTo>
                    <a:lnTo>
                      <a:pt x="857" y="868"/>
                    </a:lnTo>
                    <a:lnTo>
                      <a:pt x="863" y="874"/>
                    </a:lnTo>
                    <a:lnTo>
                      <a:pt x="868" y="879"/>
                    </a:lnTo>
                    <a:lnTo>
                      <a:pt x="873" y="885"/>
                    </a:lnTo>
                    <a:lnTo>
                      <a:pt x="879" y="890"/>
                    </a:lnTo>
                    <a:lnTo>
                      <a:pt x="884" y="896"/>
                    </a:lnTo>
                    <a:lnTo>
                      <a:pt x="889" y="901"/>
                    </a:lnTo>
                    <a:lnTo>
                      <a:pt x="895" y="907"/>
                    </a:lnTo>
                    <a:lnTo>
                      <a:pt x="895" y="912"/>
                    </a:lnTo>
                    <a:lnTo>
                      <a:pt x="900" y="912"/>
                    </a:lnTo>
                    <a:lnTo>
                      <a:pt x="906" y="918"/>
                    </a:lnTo>
                    <a:lnTo>
                      <a:pt x="911" y="923"/>
                    </a:lnTo>
                    <a:lnTo>
                      <a:pt x="916" y="929"/>
                    </a:lnTo>
                    <a:lnTo>
                      <a:pt x="922" y="934"/>
                    </a:lnTo>
                    <a:lnTo>
                      <a:pt x="927" y="939"/>
                    </a:lnTo>
                    <a:lnTo>
                      <a:pt x="933" y="945"/>
                    </a:lnTo>
                    <a:lnTo>
                      <a:pt x="938" y="950"/>
                    </a:lnTo>
                    <a:lnTo>
                      <a:pt x="943" y="956"/>
                    </a:lnTo>
                    <a:lnTo>
                      <a:pt x="949" y="961"/>
                    </a:lnTo>
                    <a:lnTo>
                      <a:pt x="954" y="967"/>
                    </a:lnTo>
                    <a:lnTo>
                      <a:pt x="954" y="972"/>
                    </a:lnTo>
                    <a:lnTo>
                      <a:pt x="960" y="972"/>
                    </a:lnTo>
                    <a:lnTo>
                      <a:pt x="965" y="978"/>
                    </a:lnTo>
                    <a:lnTo>
                      <a:pt x="970" y="983"/>
                    </a:lnTo>
                    <a:lnTo>
                      <a:pt x="976" y="989"/>
                    </a:lnTo>
                    <a:lnTo>
                      <a:pt x="981" y="994"/>
                    </a:lnTo>
                    <a:lnTo>
                      <a:pt x="987" y="1000"/>
                    </a:lnTo>
                    <a:lnTo>
                      <a:pt x="992" y="1005"/>
                    </a:lnTo>
                    <a:lnTo>
                      <a:pt x="997" y="1010"/>
                    </a:lnTo>
                    <a:lnTo>
                      <a:pt x="1003" y="1016"/>
                    </a:lnTo>
                    <a:lnTo>
                      <a:pt x="1008" y="1021"/>
                    </a:lnTo>
                    <a:lnTo>
                      <a:pt x="1008" y="1027"/>
                    </a:lnTo>
                    <a:lnTo>
                      <a:pt x="1014" y="1027"/>
                    </a:lnTo>
                    <a:lnTo>
                      <a:pt x="1014" y="1032"/>
                    </a:lnTo>
                    <a:lnTo>
                      <a:pt x="1019" y="1032"/>
                    </a:lnTo>
                    <a:lnTo>
                      <a:pt x="1024" y="1038"/>
                    </a:lnTo>
                    <a:lnTo>
                      <a:pt x="1030" y="1043"/>
                    </a:lnTo>
                    <a:lnTo>
                      <a:pt x="1035" y="1049"/>
                    </a:lnTo>
                    <a:lnTo>
                      <a:pt x="1040" y="1054"/>
                    </a:lnTo>
                    <a:lnTo>
                      <a:pt x="1046" y="1060"/>
                    </a:lnTo>
                    <a:lnTo>
                      <a:pt x="1051" y="1065"/>
                    </a:lnTo>
                    <a:lnTo>
                      <a:pt x="1057" y="1071"/>
                    </a:lnTo>
                    <a:lnTo>
                      <a:pt x="1062" y="1076"/>
                    </a:lnTo>
                    <a:lnTo>
                      <a:pt x="1067" y="1081"/>
                    </a:lnTo>
                    <a:lnTo>
                      <a:pt x="1067" y="1087"/>
                    </a:lnTo>
                    <a:lnTo>
                      <a:pt x="1073" y="1087"/>
                    </a:lnTo>
                    <a:lnTo>
                      <a:pt x="1073" y="1092"/>
                    </a:lnTo>
                    <a:lnTo>
                      <a:pt x="1078" y="1092"/>
                    </a:lnTo>
                    <a:lnTo>
                      <a:pt x="1084" y="1098"/>
                    </a:lnTo>
                    <a:lnTo>
                      <a:pt x="1089" y="1103"/>
                    </a:lnTo>
                    <a:lnTo>
                      <a:pt x="1094" y="1109"/>
                    </a:lnTo>
                    <a:lnTo>
                      <a:pt x="1100" y="1114"/>
                    </a:lnTo>
                    <a:lnTo>
                      <a:pt x="1105" y="1120"/>
                    </a:lnTo>
                    <a:lnTo>
                      <a:pt x="1111" y="1125"/>
                    </a:lnTo>
                    <a:lnTo>
                      <a:pt x="1116" y="1131"/>
                    </a:lnTo>
                    <a:lnTo>
                      <a:pt x="1121" y="1136"/>
                    </a:lnTo>
                    <a:lnTo>
                      <a:pt x="1127" y="1141"/>
                    </a:lnTo>
                    <a:lnTo>
                      <a:pt x="1127" y="1147"/>
                    </a:lnTo>
                    <a:lnTo>
                      <a:pt x="1132" y="1147"/>
                    </a:lnTo>
                    <a:lnTo>
                      <a:pt x="1132" y="1152"/>
                    </a:lnTo>
                    <a:lnTo>
                      <a:pt x="1138" y="1152"/>
                    </a:lnTo>
                    <a:lnTo>
                      <a:pt x="1143" y="1158"/>
                    </a:lnTo>
                    <a:lnTo>
                      <a:pt x="1148" y="1163"/>
                    </a:lnTo>
                    <a:lnTo>
                      <a:pt x="1154" y="1169"/>
                    </a:lnTo>
                    <a:lnTo>
                      <a:pt x="1159" y="1174"/>
                    </a:lnTo>
                    <a:lnTo>
                      <a:pt x="1164" y="1180"/>
                    </a:lnTo>
                    <a:lnTo>
                      <a:pt x="1170" y="1185"/>
                    </a:lnTo>
                    <a:lnTo>
                      <a:pt x="1175" y="1191"/>
                    </a:lnTo>
                    <a:lnTo>
                      <a:pt x="1181" y="1196"/>
                    </a:lnTo>
                    <a:lnTo>
                      <a:pt x="1186" y="1202"/>
                    </a:lnTo>
                    <a:lnTo>
                      <a:pt x="1186" y="1207"/>
                    </a:lnTo>
                    <a:lnTo>
                      <a:pt x="1191" y="1207"/>
                    </a:lnTo>
                    <a:lnTo>
                      <a:pt x="1191" y="1212"/>
                    </a:lnTo>
                    <a:lnTo>
                      <a:pt x="1197" y="1212"/>
                    </a:lnTo>
                    <a:lnTo>
                      <a:pt x="1202" y="1218"/>
                    </a:lnTo>
                    <a:lnTo>
                      <a:pt x="1208" y="1223"/>
                    </a:lnTo>
                    <a:lnTo>
                      <a:pt x="1213" y="1229"/>
                    </a:lnTo>
                    <a:lnTo>
                      <a:pt x="1218" y="1234"/>
                    </a:lnTo>
                    <a:lnTo>
                      <a:pt x="1224" y="1240"/>
                    </a:lnTo>
                    <a:lnTo>
                      <a:pt x="1229" y="1245"/>
                    </a:lnTo>
                    <a:lnTo>
                      <a:pt x="1235" y="1251"/>
                    </a:lnTo>
                    <a:lnTo>
                      <a:pt x="1240" y="1256"/>
                    </a:lnTo>
                    <a:lnTo>
                      <a:pt x="1245" y="1262"/>
                    </a:lnTo>
                    <a:lnTo>
                      <a:pt x="1245" y="1267"/>
                    </a:lnTo>
                    <a:lnTo>
                      <a:pt x="1251" y="1267"/>
                    </a:lnTo>
                    <a:lnTo>
                      <a:pt x="1251" y="1273"/>
                    </a:lnTo>
                    <a:lnTo>
                      <a:pt x="1256" y="1273"/>
                    </a:lnTo>
                    <a:lnTo>
                      <a:pt x="1262" y="1278"/>
                    </a:lnTo>
                    <a:lnTo>
                      <a:pt x="1267" y="1283"/>
                    </a:lnTo>
                    <a:lnTo>
                      <a:pt x="1272" y="1289"/>
                    </a:lnTo>
                    <a:lnTo>
                      <a:pt x="1278" y="1294"/>
                    </a:lnTo>
                    <a:lnTo>
                      <a:pt x="1283" y="1300"/>
                    </a:lnTo>
                    <a:lnTo>
                      <a:pt x="1289" y="1305"/>
                    </a:lnTo>
                    <a:lnTo>
                      <a:pt x="1294" y="1311"/>
                    </a:lnTo>
                    <a:lnTo>
                      <a:pt x="1299" y="1316"/>
                    </a:lnTo>
                    <a:lnTo>
                      <a:pt x="1305" y="1322"/>
                    </a:lnTo>
                    <a:lnTo>
                      <a:pt x="1305" y="1327"/>
                    </a:lnTo>
                    <a:lnTo>
                      <a:pt x="1310" y="1327"/>
                    </a:lnTo>
                    <a:lnTo>
                      <a:pt x="1310" y="1333"/>
                    </a:lnTo>
                    <a:lnTo>
                      <a:pt x="1315" y="1333"/>
                    </a:lnTo>
                    <a:lnTo>
                      <a:pt x="1321" y="1338"/>
                    </a:lnTo>
                    <a:lnTo>
                      <a:pt x="1326" y="1344"/>
                    </a:lnTo>
                    <a:lnTo>
                      <a:pt x="1332" y="1349"/>
                    </a:lnTo>
                    <a:lnTo>
                      <a:pt x="1337" y="1354"/>
                    </a:lnTo>
                    <a:lnTo>
                      <a:pt x="1342" y="1360"/>
                    </a:lnTo>
                    <a:lnTo>
                      <a:pt x="1348" y="1365"/>
                    </a:lnTo>
                    <a:lnTo>
                      <a:pt x="1353" y="1371"/>
                    </a:lnTo>
                    <a:lnTo>
                      <a:pt x="1359" y="1376"/>
                    </a:lnTo>
                    <a:lnTo>
                      <a:pt x="1364" y="1382"/>
                    </a:lnTo>
                    <a:lnTo>
                      <a:pt x="1364" y="1387"/>
                    </a:lnTo>
                    <a:lnTo>
                      <a:pt x="1369" y="1387"/>
                    </a:lnTo>
                    <a:lnTo>
                      <a:pt x="1375" y="1393"/>
                    </a:lnTo>
                    <a:lnTo>
                      <a:pt x="1380" y="1398"/>
                    </a:lnTo>
                    <a:lnTo>
                      <a:pt x="1386" y="1404"/>
                    </a:lnTo>
                    <a:lnTo>
                      <a:pt x="1391" y="1409"/>
                    </a:lnTo>
                    <a:lnTo>
                      <a:pt x="1396" y="1414"/>
                    </a:lnTo>
                    <a:lnTo>
                      <a:pt x="1402" y="1420"/>
                    </a:lnTo>
                    <a:lnTo>
                      <a:pt x="1407" y="1425"/>
                    </a:lnTo>
                    <a:lnTo>
                      <a:pt x="1413" y="1431"/>
                    </a:lnTo>
                    <a:lnTo>
                      <a:pt x="1418" y="1436"/>
                    </a:lnTo>
                    <a:lnTo>
                      <a:pt x="1423" y="1442"/>
                    </a:lnTo>
                    <a:lnTo>
                      <a:pt x="1423" y="1447"/>
                    </a:lnTo>
                    <a:lnTo>
                      <a:pt x="1429" y="1447"/>
                    </a:lnTo>
                    <a:lnTo>
                      <a:pt x="1434" y="1453"/>
                    </a:lnTo>
                    <a:lnTo>
                      <a:pt x="1439" y="1458"/>
                    </a:lnTo>
                    <a:lnTo>
                      <a:pt x="1445" y="1464"/>
                    </a:lnTo>
                    <a:lnTo>
                      <a:pt x="1450" y="1469"/>
                    </a:lnTo>
                    <a:lnTo>
                      <a:pt x="1456" y="1475"/>
                    </a:lnTo>
                    <a:lnTo>
                      <a:pt x="1461" y="1480"/>
                    </a:lnTo>
                    <a:lnTo>
                      <a:pt x="1466" y="1485"/>
                    </a:lnTo>
                    <a:lnTo>
                      <a:pt x="1472" y="1491"/>
                    </a:lnTo>
                    <a:lnTo>
                      <a:pt x="1477" y="1496"/>
                    </a:lnTo>
                    <a:lnTo>
                      <a:pt x="1483" y="1502"/>
                    </a:lnTo>
                    <a:lnTo>
                      <a:pt x="1483" y="1507"/>
                    </a:lnTo>
                    <a:lnTo>
                      <a:pt x="1488" y="1507"/>
                    </a:lnTo>
                    <a:lnTo>
                      <a:pt x="1493" y="1513"/>
                    </a:lnTo>
                    <a:lnTo>
                      <a:pt x="1499" y="1518"/>
                    </a:lnTo>
                    <a:lnTo>
                      <a:pt x="1504" y="1524"/>
                    </a:lnTo>
                    <a:lnTo>
                      <a:pt x="1510" y="1529"/>
                    </a:lnTo>
                    <a:lnTo>
                      <a:pt x="1515" y="1535"/>
                    </a:lnTo>
                    <a:lnTo>
                      <a:pt x="1520" y="1540"/>
                    </a:lnTo>
                    <a:lnTo>
                      <a:pt x="1526" y="1546"/>
                    </a:lnTo>
                    <a:lnTo>
                      <a:pt x="1531" y="1551"/>
                    </a:lnTo>
                    <a:lnTo>
                      <a:pt x="1537" y="1556"/>
                    </a:lnTo>
                    <a:lnTo>
                      <a:pt x="1542" y="1562"/>
                    </a:lnTo>
                    <a:lnTo>
                      <a:pt x="1542" y="1567"/>
                    </a:lnTo>
                    <a:lnTo>
                      <a:pt x="1547" y="1567"/>
                    </a:lnTo>
                    <a:lnTo>
                      <a:pt x="1553" y="1573"/>
                    </a:lnTo>
                    <a:lnTo>
                      <a:pt x="1558" y="1578"/>
                    </a:lnTo>
                    <a:lnTo>
                      <a:pt x="1564" y="1584"/>
                    </a:lnTo>
                    <a:lnTo>
                      <a:pt x="1569" y="1589"/>
                    </a:lnTo>
                    <a:lnTo>
                      <a:pt x="1574" y="1595"/>
                    </a:lnTo>
                    <a:lnTo>
                      <a:pt x="1580" y="1600"/>
                    </a:lnTo>
                    <a:lnTo>
                      <a:pt x="1585" y="1606"/>
                    </a:lnTo>
                    <a:lnTo>
                      <a:pt x="1590" y="1611"/>
                    </a:lnTo>
                    <a:lnTo>
                      <a:pt x="1596" y="1617"/>
                    </a:lnTo>
                    <a:lnTo>
                      <a:pt x="1596" y="1622"/>
                    </a:lnTo>
                    <a:lnTo>
                      <a:pt x="1601" y="1622"/>
                    </a:lnTo>
                    <a:lnTo>
                      <a:pt x="1601" y="1627"/>
                    </a:lnTo>
                    <a:lnTo>
                      <a:pt x="1607" y="1627"/>
                    </a:lnTo>
                    <a:lnTo>
                      <a:pt x="1612" y="1633"/>
                    </a:lnTo>
                    <a:lnTo>
                      <a:pt x="1617" y="1638"/>
                    </a:lnTo>
                    <a:lnTo>
                      <a:pt x="1623" y="1644"/>
                    </a:lnTo>
                    <a:lnTo>
                      <a:pt x="1628" y="1649"/>
                    </a:lnTo>
                    <a:lnTo>
                      <a:pt x="1634" y="1655"/>
                    </a:lnTo>
                    <a:lnTo>
                      <a:pt x="1639" y="1660"/>
                    </a:lnTo>
                    <a:lnTo>
                      <a:pt x="1644" y="1666"/>
                    </a:lnTo>
                    <a:lnTo>
                      <a:pt x="1650" y="1671"/>
                    </a:lnTo>
                    <a:lnTo>
                      <a:pt x="1655" y="1677"/>
                    </a:lnTo>
                    <a:lnTo>
                      <a:pt x="1655" y="1682"/>
                    </a:lnTo>
                    <a:lnTo>
                      <a:pt x="1661" y="1682"/>
                    </a:lnTo>
                    <a:lnTo>
                      <a:pt x="1661" y="1687"/>
                    </a:lnTo>
                    <a:lnTo>
                      <a:pt x="1666" y="1687"/>
                    </a:lnTo>
                    <a:lnTo>
                      <a:pt x="1671" y="1693"/>
                    </a:lnTo>
                    <a:lnTo>
                      <a:pt x="1677" y="1698"/>
                    </a:lnTo>
                    <a:lnTo>
                      <a:pt x="1682" y="1704"/>
                    </a:lnTo>
                    <a:lnTo>
                      <a:pt x="1688" y="1709"/>
                    </a:lnTo>
                    <a:lnTo>
                      <a:pt x="1693" y="1715"/>
                    </a:lnTo>
                    <a:lnTo>
                      <a:pt x="1698" y="1720"/>
                    </a:lnTo>
                    <a:lnTo>
                      <a:pt x="1704" y="1726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2" name="Line 113"/>
              <p:cNvSpPr>
                <a:spLocks noChangeShapeType="1"/>
              </p:cNvSpPr>
              <p:nvPr/>
            </p:nvSpPr>
            <p:spPr bwMode="auto">
              <a:xfrm flipH="1" flipV="1">
                <a:off x="295" y="-362"/>
                <a:ext cx="16" cy="44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3" name="Line 114"/>
              <p:cNvSpPr>
                <a:spLocks noChangeShapeType="1"/>
              </p:cNvSpPr>
              <p:nvPr/>
            </p:nvSpPr>
            <p:spPr bwMode="auto">
              <a:xfrm flipH="1" flipV="1">
                <a:off x="295" y="-362"/>
                <a:ext cx="43" cy="17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4" name="Line 115"/>
              <p:cNvSpPr>
                <a:spLocks noChangeShapeType="1"/>
              </p:cNvSpPr>
              <p:nvPr/>
            </p:nvSpPr>
            <p:spPr bwMode="auto">
              <a:xfrm>
                <a:off x="5509" y="4891"/>
                <a:ext cx="16" cy="44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45" name="Line 116"/>
              <p:cNvSpPr>
                <a:spLocks noChangeShapeType="1"/>
              </p:cNvSpPr>
              <p:nvPr/>
            </p:nvSpPr>
            <p:spPr bwMode="auto">
              <a:xfrm>
                <a:off x="5482" y="4918"/>
                <a:ext cx="43" cy="17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1915" name="Group 122"/>
            <p:cNvGrpSpPr>
              <a:grpSpLocks/>
            </p:cNvGrpSpPr>
            <p:nvPr/>
          </p:nvGrpSpPr>
          <p:grpSpPr bwMode="auto">
            <a:xfrm>
              <a:off x="295" y="250"/>
              <a:ext cx="1823" cy="3068"/>
              <a:chOff x="295" y="250"/>
              <a:chExt cx="1823" cy="3068"/>
            </a:xfrm>
          </p:grpSpPr>
          <p:sp>
            <p:nvSpPr>
              <p:cNvPr id="251936" name="Freeform 118"/>
              <p:cNvSpPr>
                <a:spLocks/>
              </p:cNvSpPr>
              <p:nvPr/>
            </p:nvSpPr>
            <p:spPr bwMode="auto">
              <a:xfrm>
                <a:off x="295" y="2270"/>
                <a:ext cx="1725" cy="1026"/>
              </a:xfrm>
              <a:custGeom>
                <a:avLst/>
                <a:gdLst>
                  <a:gd name="T0" fmla="*/ 32 w 1725"/>
                  <a:gd name="T1" fmla="*/ 1026 h 1026"/>
                  <a:gd name="T2" fmla="*/ 70 w 1725"/>
                  <a:gd name="T3" fmla="*/ 1026 h 1026"/>
                  <a:gd name="T4" fmla="*/ 108 w 1725"/>
                  <a:gd name="T5" fmla="*/ 1026 h 1026"/>
                  <a:gd name="T6" fmla="*/ 146 w 1725"/>
                  <a:gd name="T7" fmla="*/ 1026 h 1026"/>
                  <a:gd name="T8" fmla="*/ 183 w 1725"/>
                  <a:gd name="T9" fmla="*/ 1026 h 1026"/>
                  <a:gd name="T10" fmla="*/ 221 w 1725"/>
                  <a:gd name="T11" fmla="*/ 1026 h 1026"/>
                  <a:gd name="T12" fmla="*/ 259 w 1725"/>
                  <a:gd name="T13" fmla="*/ 1026 h 1026"/>
                  <a:gd name="T14" fmla="*/ 297 w 1725"/>
                  <a:gd name="T15" fmla="*/ 1026 h 1026"/>
                  <a:gd name="T16" fmla="*/ 334 w 1725"/>
                  <a:gd name="T17" fmla="*/ 1026 h 1026"/>
                  <a:gd name="T18" fmla="*/ 372 w 1725"/>
                  <a:gd name="T19" fmla="*/ 1026 h 1026"/>
                  <a:gd name="T20" fmla="*/ 410 w 1725"/>
                  <a:gd name="T21" fmla="*/ 1026 h 1026"/>
                  <a:gd name="T22" fmla="*/ 448 w 1725"/>
                  <a:gd name="T23" fmla="*/ 1026 h 1026"/>
                  <a:gd name="T24" fmla="*/ 485 w 1725"/>
                  <a:gd name="T25" fmla="*/ 1026 h 1026"/>
                  <a:gd name="T26" fmla="*/ 523 w 1725"/>
                  <a:gd name="T27" fmla="*/ 1026 h 1026"/>
                  <a:gd name="T28" fmla="*/ 561 w 1725"/>
                  <a:gd name="T29" fmla="*/ 1026 h 1026"/>
                  <a:gd name="T30" fmla="*/ 599 w 1725"/>
                  <a:gd name="T31" fmla="*/ 1026 h 1026"/>
                  <a:gd name="T32" fmla="*/ 636 w 1725"/>
                  <a:gd name="T33" fmla="*/ 1026 h 1026"/>
                  <a:gd name="T34" fmla="*/ 674 w 1725"/>
                  <a:gd name="T35" fmla="*/ 1026 h 1026"/>
                  <a:gd name="T36" fmla="*/ 712 w 1725"/>
                  <a:gd name="T37" fmla="*/ 1026 h 1026"/>
                  <a:gd name="T38" fmla="*/ 749 w 1725"/>
                  <a:gd name="T39" fmla="*/ 1026 h 1026"/>
                  <a:gd name="T40" fmla="*/ 787 w 1725"/>
                  <a:gd name="T41" fmla="*/ 1026 h 1026"/>
                  <a:gd name="T42" fmla="*/ 825 w 1725"/>
                  <a:gd name="T43" fmla="*/ 1026 h 1026"/>
                  <a:gd name="T44" fmla="*/ 863 w 1725"/>
                  <a:gd name="T45" fmla="*/ 1026 h 1026"/>
                  <a:gd name="T46" fmla="*/ 900 w 1725"/>
                  <a:gd name="T47" fmla="*/ 1026 h 1026"/>
                  <a:gd name="T48" fmla="*/ 938 w 1725"/>
                  <a:gd name="T49" fmla="*/ 1026 h 1026"/>
                  <a:gd name="T50" fmla="*/ 976 w 1725"/>
                  <a:gd name="T51" fmla="*/ 1026 h 1026"/>
                  <a:gd name="T52" fmla="*/ 1014 w 1725"/>
                  <a:gd name="T53" fmla="*/ 1026 h 1026"/>
                  <a:gd name="T54" fmla="*/ 1051 w 1725"/>
                  <a:gd name="T55" fmla="*/ 1026 h 1026"/>
                  <a:gd name="T56" fmla="*/ 1089 w 1725"/>
                  <a:gd name="T57" fmla="*/ 1026 h 1026"/>
                  <a:gd name="T58" fmla="*/ 1127 w 1725"/>
                  <a:gd name="T59" fmla="*/ 1026 h 1026"/>
                  <a:gd name="T60" fmla="*/ 1165 w 1725"/>
                  <a:gd name="T61" fmla="*/ 1026 h 1026"/>
                  <a:gd name="T62" fmla="*/ 1202 w 1725"/>
                  <a:gd name="T63" fmla="*/ 1021 h 1026"/>
                  <a:gd name="T64" fmla="*/ 1240 w 1725"/>
                  <a:gd name="T65" fmla="*/ 1021 h 1026"/>
                  <a:gd name="T66" fmla="*/ 1278 w 1725"/>
                  <a:gd name="T67" fmla="*/ 1016 h 1026"/>
                  <a:gd name="T68" fmla="*/ 1316 w 1725"/>
                  <a:gd name="T69" fmla="*/ 1016 h 1026"/>
                  <a:gd name="T70" fmla="*/ 1348 w 1725"/>
                  <a:gd name="T71" fmla="*/ 1010 h 1026"/>
                  <a:gd name="T72" fmla="*/ 1380 w 1725"/>
                  <a:gd name="T73" fmla="*/ 999 h 1026"/>
                  <a:gd name="T74" fmla="*/ 1413 w 1725"/>
                  <a:gd name="T75" fmla="*/ 994 h 1026"/>
                  <a:gd name="T76" fmla="*/ 1440 w 1725"/>
                  <a:gd name="T77" fmla="*/ 977 h 1026"/>
                  <a:gd name="T78" fmla="*/ 1467 w 1725"/>
                  <a:gd name="T79" fmla="*/ 961 h 1026"/>
                  <a:gd name="T80" fmla="*/ 1494 w 1725"/>
                  <a:gd name="T81" fmla="*/ 939 h 1026"/>
                  <a:gd name="T82" fmla="*/ 1521 w 1725"/>
                  <a:gd name="T83" fmla="*/ 906 h 1026"/>
                  <a:gd name="T84" fmla="*/ 1542 w 1725"/>
                  <a:gd name="T85" fmla="*/ 885 h 1026"/>
                  <a:gd name="T86" fmla="*/ 1558 w 1725"/>
                  <a:gd name="T87" fmla="*/ 852 h 1026"/>
                  <a:gd name="T88" fmla="*/ 1569 w 1725"/>
                  <a:gd name="T89" fmla="*/ 824 h 1026"/>
                  <a:gd name="T90" fmla="*/ 1585 w 1725"/>
                  <a:gd name="T91" fmla="*/ 797 h 1026"/>
                  <a:gd name="T92" fmla="*/ 1601 w 1725"/>
                  <a:gd name="T93" fmla="*/ 759 h 1026"/>
                  <a:gd name="T94" fmla="*/ 1612 w 1725"/>
                  <a:gd name="T95" fmla="*/ 721 h 1026"/>
                  <a:gd name="T96" fmla="*/ 1623 w 1725"/>
                  <a:gd name="T97" fmla="*/ 677 h 1026"/>
                  <a:gd name="T98" fmla="*/ 1634 w 1725"/>
                  <a:gd name="T99" fmla="*/ 628 h 1026"/>
                  <a:gd name="T100" fmla="*/ 1650 w 1725"/>
                  <a:gd name="T101" fmla="*/ 568 h 1026"/>
                  <a:gd name="T102" fmla="*/ 1661 w 1725"/>
                  <a:gd name="T103" fmla="*/ 508 h 1026"/>
                  <a:gd name="T104" fmla="*/ 1672 w 1725"/>
                  <a:gd name="T105" fmla="*/ 431 h 1026"/>
                  <a:gd name="T106" fmla="*/ 1682 w 1725"/>
                  <a:gd name="T107" fmla="*/ 349 h 1026"/>
                  <a:gd name="T108" fmla="*/ 1699 w 1725"/>
                  <a:gd name="T109" fmla="*/ 251 h 1026"/>
                  <a:gd name="T110" fmla="*/ 1709 w 1725"/>
                  <a:gd name="T111" fmla="*/ 147 h 1026"/>
                  <a:gd name="T112" fmla="*/ 1720 w 1725"/>
                  <a:gd name="T113" fmla="*/ 22 h 102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725"/>
                  <a:gd name="T172" fmla="*/ 0 h 1026"/>
                  <a:gd name="T173" fmla="*/ 1725 w 1725"/>
                  <a:gd name="T174" fmla="*/ 1026 h 102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725" h="1026">
                    <a:moveTo>
                      <a:pt x="0" y="1026"/>
                    </a:moveTo>
                    <a:lnTo>
                      <a:pt x="5" y="1026"/>
                    </a:lnTo>
                    <a:lnTo>
                      <a:pt x="11" y="1026"/>
                    </a:lnTo>
                    <a:lnTo>
                      <a:pt x="16" y="1026"/>
                    </a:lnTo>
                    <a:lnTo>
                      <a:pt x="22" y="1026"/>
                    </a:lnTo>
                    <a:lnTo>
                      <a:pt x="27" y="1026"/>
                    </a:lnTo>
                    <a:lnTo>
                      <a:pt x="32" y="1026"/>
                    </a:lnTo>
                    <a:lnTo>
                      <a:pt x="38" y="1026"/>
                    </a:lnTo>
                    <a:lnTo>
                      <a:pt x="43" y="1026"/>
                    </a:lnTo>
                    <a:lnTo>
                      <a:pt x="49" y="1026"/>
                    </a:lnTo>
                    <a:lnTo>
                      <a:pt x="54" y="1026"/>
                    </a:lnTo>
                    <a:lnTo>
                      <a:pt x="59" y="1026"/>
                    </a:lnTo>
                    <a:lnTo>
                      <a:pt x="65" y="1026"/>
                    </a:lnTo>
                    <a:lnTo>
                      <a:pt x="70" y="1026"/>
                    </a:lnTo>
                    <a:lnTo>
                      <a:pt x="75" y="1026"/>
                    </a:lnTo>
                    <a:lnTo>
                      <a:pt x="81" y="1026"/>
                    </a:lnTo>
                    <a:lnTo>
                      <a:pt x="86" y="1026"/>
                    </a:lnTo>
                    <a:lnTo>
                      <a:pt x="92" y="1026"/>
                    </a:lnTo>
                    <a:lnTo>
                      <a:pt x="97" y="1026"/>
                    </a:lnTo>
                    <a:lnTo>
                      <a:pt x="102" y="1026"/>
                    </a:lnTo>
                    <a:lnTo>
                      <a:pt x="108" y="1026"/>
                    </a:lnTo>
                    <a:lnTo>
                      <a:pt x="113" y="1026"/>
                    </a:lnTo>
                    <a:lnTo>
                      <a:pt x="119" y="1026"/>
                    </a:lnTo>
                    <a:lnTo>
                      <a:pt x="124" y="1026"/>
                    </a:lnTo>
                    <a:lnTo>
                      <a:pt x="129" y="1026"/>
                    </a:lnTo>
                    <a:lnTo>
                      <a:pt x="135" y="1026"/>
                    </a:lnTo>
                    <a:lnTo>
                      <a:pt x="140" y="1026"/>
                    </a:lnTo>
                    <a:lnTo>
                      <a:pt x="146" y="1026"/>
                    </a:lnTo>
                    <a:lnTo>
                      <a:pt x="151" y="1026"/>
                    </a:lnTo>
                    <a:lnTo>
                      <a:pt x="156" y="1026"/>
                    </a:lnTo>
                    <a:lnTo>
                      <a:pt x="162" y="1026"/>
                    </a:lnTo>
                    <a:lnTo>
                      <a:pt x="167" y="1026"/>
                    </a:lnTo>
                    <a:lnTo>
                      <a:pt x="173" y="1026"/>
                    </a:lnTo>
                    <a:lnTo>
                      <a:pt x="178" y="1026"/>
                    </a:lnTo>
                    <a:lnTo>
                      <a:pt x="183" y="1026"/>
                    </a:lnTo>
                    <a:lnTo>
                      <a:pt x="189" y="1026"/>
                    </a:lnTo>
                    <a:lnTo>
                      <a:pt x="194" y="1026"/>
                    </a:lnTo>
                    <a:lnTo>
                      <a:pt x="199" y="1026"/>
                    </a:lnTo>
                    <a:lnTo>
                      <a:pt x="205" y="1026"/>
                    </a:lnTo>
                    <a:lnTo>
                      <a:pt x="210" y="1026"/>
                    </a:lnTo>
                    <a:lnTo>
                      <a:pt x="216" y="1026"/>
                    </a:lnTo>
                    <a:lnTo>
                      <a:pt x="221" y="1026"/>
                    </a:lnTo>
                    <a:lnTo>
                      <a:pt x="226" y="1026"/>
                    </a:lnTo>
                    <a:lnTo>
                      <a:pt x="232" y="1026"/>
                    </a:lnTo>
                    <a:lnTo>
                      <a:pt x="237" y="1026"/>
                    </a:lnTo>
                    <a:lnTo>
                      <a:pt x="243" y="1026"/>
                    </a:lnTo>
                    <a:lnTo>
                      <a:pt x="248" y="1026"/>
                    </a:lnTo>
                    <a:lnTo>
                      <a:pt x="253" y="1026"/>
                    </a:lnTo>
                    <a:lnTo>
                      <a:pt x="259" y="1026"/>
                    </a:lnTo>
                    <a:lnTo>
                      <a:pt x="264" y="1026"/>
                    </a:lnTo>
                    <a:lnTo>
                      <a:pt x="270" y="1026"/>
                    </a:lnTo>
                    <a:lnTo>
                      <a:pt x="275" y="1026"/>
                    </a:lnTo>
                    <a:lnTo>
                      <a:pt x="280" y="1026"/>
                    </a:lnTo>
                    <a:lnTo>
                      <a:pt x="286" y="1026"/>
                    </a:lnTo>
                    <a:lnTo>
                      <a:pt x="291" y="1026"/>
                    </a:lnTo>
                    <a:lnTo>
                      <a:pt x="297" y="1026"/>
                    </a:lnTo>
                    <a:lnTo>
                      <a:pt x="302" y="1026"/>
                    </a:lnTo>
                    <a:lnTo>
                      <a:pt x="307" y="1026"/>
                    </a:lnTo>
                    <a:lnTo>
                      <a:pt x="313" y="1026"/>
                    </a:lnTo>
                    <a:lnTo>
                      <a:pt x="318" y="1026"/>
                    </a:lnTo>
                    <a:lnTo>
                      <a:pt x="324" y="1026"/>
                    </a:lnTo>
                    <a:lnTo>
                      <a:pt x="329" y="1026"/>
                    </a:lnTo>
                    <a:lnTo>
                      <a:pt x="334" y="1026"/>
                    </a:lnTo>
                    <a:lnTo>
                      <a:pt x="340" y="1026"/>
                    </a:lnTo>
                    <a:lnTo>
                      <a:pt x="345" y="1026"/>
                    </a:lnTo>
                    <a:lnTo>
                      <a:pt x="350" y="1026"/>
                    </a:lnTo>
                    <a:lnTo>
                      <a:pt x="356" y="1026"/>
                    </a:lnTo>
                    <a:lnTo>
                      <a:pt x="361" y="1026"/>
                    </a:lnTo>
                    <a:lnTo>
                      <a:pt x="367" y="1026"/>
                    </a:lnTo>
                    <a:lnTo>
                      <a:pt x="372" y="1026"/>
                    </a:lnTo>
                    <a:lnTo>
                      <a:pt x="377" y="1026"/>
                    </a:lnTo>
                    <a:lnTo>
                      <a:pt x="383" y="1026"/>
                    </a:lnTo>
                    <a:lnTo>
                      <a:pt x="388" y="1026"/>
                    </a:lnTo>
                    <a:lnTo>
                      <a:pt x="394" y="1026"/>
                    </a:lnTo>
                    <a:lnTo>
                      <a:pt x="399" y="1026"/>
                    </a:lnTo>
                    <a:lnTo>
                      <a:pt x="404" y="1026"/>
                    </a:lnTo>
                    <a:lnTo>
                      <a:pt x="410" y="1026"/>
                    </a:lnTo>
                    <a:lnTo>
                      <a:pt x="415" y="1026"/>
                    </a:lnTo>
                    <a:lnTo>
                      <a:pt x="421" y="1026"/>
                    </a:lnTo>
                    <a:lnTo>
                      <a:pt x="426" y="1026"/>
                    </a:lnTo>
                    <a:lnTo>
                      <a:pt x="431" y="1026"/>
                    </a:lnTo>
                    <a:lnTo>
                      <a:pt x="437" y="1026"/>
                    </a:lnTo>
                    <a:lnTo>
                      <a:pt x="442" y="1026"/>
                    </a:lnTo>
                    <a:lnTo>
                      <a:pt x="448" y="1026"/>
                    </a:lnTo>
                    <a:lnTo>
                      <a:pt x="453" y="1026"/>
                    </a:lnTo>
                    <a:lnTo>
                      <a:pt x="458" y="1026"/>
                    </a:lnTo>
                    <a:lnTo>
                      <a:pt x="464" y="1026"/>
                    </a:lnTo>
                    <a:lnTo>
                      <a:pt x="469" y="1026"/>
                    </a:lnTo>
                    <a:lnTo>
                      <a:pt x="474" y="1026"/>
                    </a:lnTo>
                    <a:lnTo>
                      <a:pt x="480" y="1026"/>
                    </a:lnTo>
                    <a:lnTo>
                      <a:pt x="485" y="1026"/>
                    </a:lnTo>
                    <a:lnTo>
                      <a:pt x="491" y="1026"/>
                    </a:lnTo>
                    <a:lnTo>
                      <a:pt x="496" y="1026"/>
                    </a:lnTo>
                    <a:lnTo>
                      <a:pt x="501" y="1026"/>
                    </a:lnTo>
                    <a:lnTo>
                      <a:pt x="507" y="1026"/>
                    </a:lnTo>
                    <a:lnTo>
                      <a:pt x="512" y="1026"/>
                    </a:lnTo>
                    <a:lnTo>
                      <a:pt x="518" y="1026"/>
                    </a:lnTo>
                    <a:lnTo>
                      <a:pt x="523" y="1026"/>
                    </a:lnTo>
                    <a:lnTo>
                      <a:pt x="528" y="1026"/>
                    </a:lnTo>
                    <a:lnTo>
                      <a:pt x="534" y="1026"/>
                    </a:lnTo>
                    <a:lnTo>
                      <a:pt x="539" y="1026"/>
                    </a:lnTo>
                    <a:lnTo>
                      <a:pt x="545" y="1026"/>
                    </a:lnTo>
                    <a:lnTo>
                      <a:pt x="550" y="1026"/>
                    </a:lnTo>
                    <a:lnTo>
                      <a:pt x="555" y="1026"/>
                    </a:lnTo>
                    <a:lnTo>
                      <a:pt x="561" y="1026"/>
                    </a:lnTo>
                    <a:lnTo>
                      <a:pt x="566" y="1026"/>
                    </a:lnTo>
                    <a:lnTo>
                      <a:pt x="572" y="1026"/>
                    </a:lnTo>
                    <a:lnTo>
                      <a:pt x="577" y="1026"/>
                    </a:lnTo>
                    <a:lnTo>
                      <a:pt x="582" y="1026"/>
                    </a:lnTo>
                    <a:lnTo>
                      <a:pt x="588" y="1026"/>
                    </a:lnTo>
                    <a:lnTo>
                      <a:pt x="593" y="1026"/>
                    </a:lnTo>
                    <a:lnTo>
                      <a:pt x="599" y="1026"/>
                    </a:lnTo>
                    <a:lnTo>
                      <a:pt x="604" y="1026"/>
                    </a:lnTo>
                    <a:lnTo>
                      <a:pt x="609" y="1026"/>
                    </a:lnTo>
                    <a:lnTo>
                      <a:pt x="615" y="1026"/>
                    </a:lnTo>
                    <a:lnTo>
                      <a:pt x="620" y="1026"/>
                    </a:lnTo>
                    <a:lnTo>
                      <a:pt x="625" y="1026"/>
                    </a:lnTo>
                    <a:lnTo>
                      <a:pt x="631" y="1026"/>
                    </a:lnTo>
                    <a:lnTo>
                      <a:pt x="636" y="1026"/>
                    </a:lnTo>
                    <a:lnTo>
                      <a:pt x="642" y="1026"/>
                    </a:lnTo>
                    <a:lnTo>
                      <a:pt x="647" y="1026"/>
                    </a:lnTo>
                    <a:lnTo>
                      <a:pt x="652" y="1026"/>
                    </a:lnTo>
                    <a:lnTo>
                      <a:pt x="658" y="1026"/>
                    </a:lnTo>
                    <a:lnTo>
                      <a:pt x="663" y="1026"/>
                    </a:lnTo>
                    <a:lnTo>
                      <a:pt x="669" y="1026"/>
                    </a:lnTo>
                    <a:lnTo>
                      <a:pt x="674" y="1026"/>
                    </a:lnTo>
                    <a:lnTo>
                      <a:pt x="679" y="1026"/>
                    </a:lnTo>
                    <a:lnTo>
                      <a:pt x="685" y="1026"/>
                    </a:lnTo>
                    <a:lnTo>
                      <a:pt x="690" y="1026"/>
                    </a:lnTo>
                    <a:lnTo>
                      <a:pt x="696" y="1026"/>
                    </a:lnTo>
                    <a:lnTo>
                      <a:pt x="701" y="1026"/>
                    </a:lnTo>
                    <a:lnTo>
                      <a:pt x="706" y="1026"/>
                    </a:lnTo>
                    <a:lnTo>
                      <a:pt x="712" y="1026"/>
                    </a:lnTo>
                    <a:lnTo>
                      <a:pt x="717" y="1026"/>
                    </a:lnTo>
                    <a:lnTo>
                      <a:pt x="723" y="1026"/>
                    </a:lnTo>
                    <a:lnTo>
                      <a:pt x="728" y="1026"/>
                    </a:lnTo>
                    <a:lnTo>
                      <a:pt x="733" y="1026"/>
                    </a:lnTo>
                    <a:lnTo>
                      <a:pt x="739" y="1026"/>
                    </a:lnTo>
                    <a:lnTo>
                      <a:pt x="744" y="1026"/>
                    </a:lnTo>
                    <a:lnTo>
                      <a:pt x="749" y="1026"/>
                    </a:lnTo>
                    <a:lnTo>
                      <a:pt x="755" y="1026"/>
                    </a:lnTo>
                    <a:lnTo>
                      <a:pt x="760" y="1026"/>
                    </a:lnTo>
                    <a:lnTo>
                      <a:pt x="766" y="1026"/>
                    </a:lnTo>
                    <a:lnTo>
                      <a:pt x="771" y="1026"/>
                    </a:lnTo>
                    <a:lnTo>
                      <a:pt x="776" y="1026"/>
                    </a:lnTo>
                    <a:lnTo>
                      <a:pt x="782" y="1026"/>
                    </a:lnTo>
                    <a:lnTo>
                      <a:pt x="787" y="1026"/>
                    </a:lnTo>
                    <a:lnTo>
                      <a:pt x="793" y="1026"/>
                    </a:lnTo>
                    <a:lnTo>
                      <a:pt x="798" y="1026"/>
                    </a:lnTo>
                    <a:lnTo>
                      <a:pt x="803" y="1026"/>
                    </a:lnTo>
                    <a:lnTo>
                      <a:pt x="809" y="1026"/>
                    </a:lnTo>
                    <a:lnTo>
                      <a:pt x="814" y="1026"/>
                    </a:lnTo>
                    <a:lnTo>
                      <a:pt x="820" y="1026"/>
                    </a:lnTo>
                    <a:lnTo>
                      <a:pt x="825" y="1026"/>
                    </a:lnTo>
                    <a:lnTo>
                      <a:pt x="830" y="1026"/>
                    </a:lnTo>
                    <a:lnTo>
                      <a:pt x="836" y="1026"/>
                    </a:lnTo>
                    <a:lnTo>
                      <a:pt x="841" y="1026"/>
                    </a:lnTo>
                    <a:lnTo>
                      <a:pt x="847" y="1026"/>
                    </a:lnTo>
                    <a:lnTo>
                      <a:pt x="852" y="1026"/>
                    </a:lnTo>
                    <a:lnTo>
                      <a:pt x="857" y="1026"/>
                    </a:lnTo>
                    <a:lnTo>
                      <a:pt x="863" y="1026"/>
                    </a:lnTo>
                    <a:lnTo>
                      <a:pt x="868" y="1026"/>
                    </a:lnTo>
                    <a:lnTo>
                      <a:pt x="874" y="1026"/>
                    </a:lnTo>
                    <a:lnTo>
                      <a:pt x="879" y="1026"/>
                    </a:lnTo>
                    <a:lnTo>
                      <a:pt x="884" y="1026"/>
                    </a:lnTo>
                    <a:lnTo>
                      <a:pt x="890" y="1026"/>
                    </a:lnTo>
                    <a:lnTo>
                      <a:pt x="895" y="1026"/>
                    </a:lnTo>
                    <a:lnTo>
                      <a:pt x="900" y="1026"/>
                    </a:lnTo>
                    <a:lnTo>
                      <a:pt x="906" y="1026"/>
                    </a:lnTo>
                    <a:lnTo>
                      <a:pt x="911" y="1026"/>
                    </a:lnTo>
                    <a:lnTo>
                      <a:pt x="917" y="1026"/>
                    </a:lnTo>
                    <a:lnTo>
                      <a:pt x="922" y="1026"/>
                    </a:lnTo>
                    <a:lnTo>
                      <a:pt x="927" y="1026"/>
                    </a:lnTo>
                    <a:lnTo>
                      <a:pt x="933" y="1026"/>
                    </a:lnTo>
                    <a:lnTo>
                      <a:pt x="938" y="1026"/>
                    </a:lnTo>
                    <a:lnTo>
                      <a:pt x="944" y="1026"/>
                    </a:lnTo>
                    <a:lnTo>
                      <a:pt x="949" y="1026"/>
                    </a:lnTo>
                    <a:lnTo>
                      <a:pt x="954" y="1026"/>
                    </a:lnTo>
                    <a:lnTo>
                      <a:pt x="960" y="1026"/>
                    </a:lnTo>
                    <a:lnTo>
                      <a:pt x="965" y="1026"/>
                    </a:lnTo>
                    <a:lnTo>
                      <a:pt x="971" y="1026"/>
                    </a:lnTo>
                    <a:lnTo>
                      <a:pt x="976" y="1026"/>
                    </a:lnTo>
                    <a:lnTo>
                      <a:pt x="981" y="1026"/>
                    </a:lnTo>
                    <a:lnTo>
                      <a:pt x="987" y="1026"/>
                    </a:lnTo>
                    <a:lnTo>
                      <a:pt x="992" y="1026"/>
                    </a:lnTo>
                    <a:lnTo>
                      <a:pt x="998" y="1026"/>
                    </a:lnTo>
                    <a:lnTo>
                      <a:pt x="1003" y="1026"/>
                    </a:lnTo>
                    <a:lnTo>
                      <a:pt x="1008" y="1026"/>
                    </a:lnTo>
                    <a:lnTo>
                      <a:pt x="1014" y="1026"/>
                    </a:lnTo>
                    <a:lnTo>
                      <a:pt x="1019" y="1026"/>
                    </a:lnTo>
                    <a:lnTo>
                      <a:pt x="1024" y="1026"/>
                    </a:lnTo>
                    <a:lnTo>
                      <a:pt x="1030" y="1026"/>
                    </a:lnTo>
                    <a:lnTo>
                      <a:pt x="1035" y="1026"/>
                    </a:lnTo>
                    <a:lnTo>
                      <a:pt x="1041" y="1026"/>
                    </a:lnTo>
                    <a:lnTo>
                      <a:pt x="1046" y="1026"/>
                    </a:lnTo>
                    <a:lnTo>
                      <a:pt x="1051" y="1026"/>
                    </a:lnTo>
                    <a:lnTo>
                      <a:pt x="1057" y="1026"/>
                    </a:lnTo>
                    <a:lnTo>
                      <a:pt x="1062" y="1026"/>
                    </a:lnTo>
                    <a:lnTo>
                      <a:pt x="1068" y="1026"/>
                    </a:lnTo>
                    <a:lnTo>
                      <a:pt x="1073" y="1026"/>
                    </a:lnTo>
                    <a:lnTo>
                      <a:pt x="1078" y="1026"/>
                    </a:lnTo>
                    <a:lnTo>
                      <a:pt x="1084" y="1026"/>
                    </a:lnTo>
                    <a:lnTo>
                      <a:pt x="1089" y="1026"/>
                    </a:lnTo>
                    <a:lnTo>
                      <a:pt x="1095" y="1026"/>
                    </a:lnTo>
                    <a:lnTo>
                      <a:pt x="1100" y="1026"/>
                    </a:lnTo>
                    <a:lnTo>
                      <a:pt x="1105" y="1026"/>
                    </a:lnTo>
                    <a:lnTo>
                      <a:pt x="1111" y="1026"/>
                    </a:lnTo>
                    <a:lnTo>
                      <a:pt x="1116" y="1026"/>
                    </a:lnTo>
                    <a:lnTo>
                      <a:pt x="1122" y="1026"/>
                    </a:lnTo>
                    <a:lnTo>
                      <a:pt x="1127" y="1026"/>
                    </a:lnTo>
                    <a:lnTo>
                      <a:pt x="1132" y="1026"/>
                    </a:lnTo>
                    <a:lnTo>
                      <a:pt x="1138" y="1026"/>
                    </a:lnTo>
                    <a:lnTo>
                      <a:pt x="1143" y="1026"/>
                    </a:lnTo>
                    <a:lnTo>
                      <a:pt x="1149" y="1026"/>
                    </a:lnTo>
                    <a:lnTo>
                      <a:pt x="1154" y="1026"/>
                    </a:lnTo>
                    <a:lnTo>
                      <a:pt x="1159" y="1026"/>
                    </a:lnTo>
                    <a:lnTo>
                      <a:pt x="1165" y="1026"/>
                    </a:lnTo>
                    <a:lnTo>
                      <a:pt x="1170" y="1026"/>
                    </a:lnTo>
                    <a:lnTo>
                      <a:pt x="1175" y="1021"/>
                    </a:lnTo>
                    <a:lnTo>
                      <a:pt x="1181" y="1021"/>
                    </a:lnTo>
                    <a:lnTo>
                      <a:pt x="1186" y="1021"/>
                    </a:lnTo>
                    <a:lnTo>
                      <a:pt x="1192" y="1021"/>
                    </a:lnTo>
                    <a:lnTo>
                      <a:pt x="1197" y="1021"/>
                    </a:lnTo>
                    <a:lnTo>
                      <a:pt x="1202" y="1021"/>
                    </a:lnTo>
                    <a:lnTo>
                      <a:pt x="1208" y="1021"/>
                    </a:lnTo>
                    <a:lnTo>
                      <a:pt x="1213" y="1021"/>
                    </a:lnTo>
                    <a:lnTo>
                      <a:pt x="1219" y="1021"/>
                    </a:lnTo>
                    <a:lnTo>
                      <a:pt x="1224" y="1021"/>
                    </a:lnTo>
                    <a:lnTo>
                      <a:pt x="1229" y="1021"/>
                    </a:lnTo>
                    <a:lnTo>
                      <a:pt x="1235" y="1021"/>
                    </a:lnTo>
                    <a:lnTo>
                      <a:pt x="1240" y="1021"/>
                    </a:lnTo>
                    <a:lnTo>
                      <a:pt x="1246" y="1021"/>
                    </a:lnTo>
                    <a:lnTo>
                      <a:pt x="1251" y="1021"/>
                    </a:lnTo>
                    <a:lnTo>
                      <a:pt x="1256" y="1021"/>
                    </a:lnTo>
                    <a:lnTo>
                      <a:pt x="1262" y="1021"/>
                    </a:lnTo>
                    <a:lnTo>
                      <a:pt x="1267" y="1021"/>
                    </a:lnTo>
                    <a:lnTo>
                      <a:pt x="1273" y="1021"/>
                    </a:lnTo>
                    <a:lnTo>
                      <a:pt x="1278" y="1016"/>
                    </a:lnTo>
                    <a:lnTo>
                      <a:pt x="1283" y="1016"/>
                    </a:lnTo>
                    <a:lnTo>
                      <a:pt x="1289" y="1016"/>
                    </a:lnTo>
                    <a:lnTo>
                      <a:pt x="1294" y="1016"/>
                    </a:lnTo>
                    <a:lnTo>
                      <a:pt x="1299" y="1016"/>
                    </a:lnTo>
                    <a:lnTo>
                      <a:pt x="1305" y="1016"/>
                    </a:lnTo>
                    <a:lnTo>
                      <a:pt x="1310" y="1016"/>
                    </a:lnTo>
                    <a:lnTo>
                      <a:pt x="1316" y="1016"/>
                    </a:lnTo>
                    <a:lnTo>
                      <a:pt x="1321" y="1016"/>
                    </a:lnTo>
                    <a:lnTo>
                      <a:pt x="1321" y="1010"/>
                    </a:lnTo>
                    <a:lnTo>
                      <a:pt x="1326" y="1010"/>
                    </a:lnTo>
                    <a:lnTo>
                      <a:pt x="1332" y="1010"/>
                    </a:lnTo>
                    <a:lnTo>
                      <a:pt x="1337" y="1010"/>
                    </a:lnTo>
                    <a:lnTo>
                      <a:pt x="1343" y="1010"/>
                    </a:lnTo>
                    <a:lnTo>
                      <a:pt x="1348" y="1010"/>
                    </a:lnTo>
                    <a:lnTo>
                      <a:pt x="1353" y="1010"/>
                    </a:lnTo>
                    <a:lnTo>
                      <a:pt x="1353" y="1005"/>
                    </a:lnTo>
                    <a:lnTo>
                      <a:pt x="1359" y="1005"/>
                    </a:lnTo>
                    <a:lnTo>
                      <a:pt x="1364" y="1005"/>
                    </a:lnTo>
                    <a:lnTo>
                      <a:pt x="1370" y="1005"/>
                    </a:lnTo>
                    <a:lnTo>
                      <a:pt x="1375" y="1005"/>
                    </a:lnTo>
                    <a:lnTo>
                      <a:pt x="1380" y="999"/>
                    </a:lnTo>
                    <a:lnTo>
                      <a:pt x="1386" y="999"/>
                    </a:lnTo>
                    <a:lnTo>
                      <a:pt x="1391" y="999"/>
                    </a:lnTo>
                    <a:lnTo>
                      <a:pt x="1397" y="999"/>
                    </a:lnTo>
                    <a:lnTo>
                      <a:pt x="1397" y="994"/>
                    </a:lnTo>
                    <a:lnTo>
                      <a:pt x="1402" y="994"/>
                    </a:lnTo>
                    <a:lnTo>
                      <a:pt x="1407" y="994"/>
                    </a:lnTo>
                    <a:lnTo>
                      <a:pt x="1413" y="994"/>
                    </a:lnTo>
                    <a:lnTo>
                      <a:pt x="1413" y="988"/>
                    </a:lnTo>
                    <a:lnTo>
                      <a:pt x="1418" y="988"/>
                    </a:lnTo>
                    <a:lnTo>
                      <a:pt x="1424" y="988"/>
                    </a:lnTo>
                    <a:lnTo>
                      <a:pt x="1424" y="983"/>
                    </a:lnTo>
                    <a:lnTo>
                      <a:pt x="1429" y="983"/>
                    </a:lnTo>
                    <a:lnTo>
                      <a:pt x="1434" y="983"/>
                    </a:lnTo>
                    <a:lnTo>
                      <a:pt x="1440" y="977"/>
                    </a:lnTo>
                    <a:lnTo>
                      <a:pt x="1445" y="977"/>
                    </a:lnTo>
                    <a:lnTo>
                      <a:pt x="1445" y="972"/>
                    </a:lnTo>
                    <a:lnTo>
                      <a:pt x="1450" y="972"/>
                    </a:lnTo>
                    <a:lnTo>
                      <a:pt x="1456" y="972"/>
                    </a:lnTo>
                    <a:lnTo>
                      <a:pt x="1456" y="966"/>
                    </a:lnTo>
                    <a:lnTo>
                      <a:pt x="1461" y="966"/>
                    </a:lnTo>
                    <a:lnTo>
                      <a:pt x="1467" y="961"/>
                    </a:lnTo>
                    <a:lnTo>
                      <a:pt x="1472" y="961"/>
                    </a:lnTo>
                    <a:lnTo>
                      <a:pt x="1472" y="956"/>
                    </a:lnTo>
                    <a:lnTo>
                      <a:pt x="1477" y="956"/>
                    </a:lnTo>
                    <a:lnTo>
                      <a:pt x="1483" y="950"/>
                    </a:lnTo>
                    <a:lnTo>
                      <a:pt x="1488" y="945"/>
                    </a:lnTo>
                    <a:lnTo>
                      <a:pt x="1494" y="945"/>
                    </a:lnTo>
                    <a:lnTo>
                      <a:pt x="1494" y="939"/>
                    </a:lnTo>
                    <a:lnTo>
                      <a:pt x="1499" y="939"/>
                    </a:lnTo>
                    <a:lnTo>
                      <a:pt x="1499" y="934"/>
                    </a:lnTo>
                    <a:lnTo>
                      <a:pt x="1504" y="928"/>
                    </a:lnTo>
                    <a:lnTo>
                      <a:pt x="1510" y="923"/>
                    </a:lnTo>
                    <a:lnTo>
                      <a:pt x="1515" y="917"/>
                    </a:lnTo>
                    <a:lnTo>
                      <a:pt x="1521" y="912"/>
                    </a:lnTo>
                    <a:lnTo>
                      <a:pt x="1521" y="906"/>
                    </a:lnTo>
                    <a:lnTo>
                      <a:pt x="1526" y="906"/>
                    </a:lnTo>
                    <a:lnTo>
                      <a:pt x="1526" y="901"/>
                    </a:lnTo>
                    <a:lnTo>
                      <a:pt x="1531" y="901"/>
                    </a:lnTo>
                    <a:lnTo>
                      <a:pt x="1531" y="895"/>
                    </a:lnTo>
                    <a:lnTo>
                      <a:pt x="1537" y="890"/>
                    </a:lnTo>
                    <a:lnTo>
                      <a:pt x="1537" y="885"/>
                    </a:lnTo>
                    <a:lnTo>
                      <a:pt x="1542" y="885"/>
                    </a:lnTo>
                    <a:lnTo>
                      <a:pt x="1542" y="879"/>
                    </a:lnTo>
                    <a:lnTo>
                      <a:pt x="1548" y="874"/>
                    </a:lnTo>
                    <a:lnTo>
                      <a:pt x="1548" y="868"/>
                    </a:lnTo>
                    <a:lnTo>
                      <a:pt x="1553" y="868"/>
                    </a:lnTo>
                    <a:lnTo>
                      <a:pt x="1553" y="863"/>
                    </a:lnTo>
                    <a:lnTo>
                      <a:pt x="1558" y="857"/>
                    </a:lnTo>
                    <a:lnTo>
                      <a:pt x="1558" y="852"/>
                    </a:lnTo>
                    <a:lnTo>
                      <a:pt x="1558" y="846"/>
                    </a:lnTo>
                    <a:lnTo>
                      <a:pt x="1564" y="846"/>
                    </a:lnTo>
                    <a:lnTo>
                      <a:pt x="1564" y="841"/>
                    </a:lnTo>
                    <a:lnTo>
                      <a:pt x="1564" y="835"/>
                    </a:lnTo>
                    <a:lnTo>
                      <a:pt x="1569" y="835"/>
                    </a:lnTo>
                    <a:lnTo>
                      <a:pt x="1569" y="830"/>
                    </a:lnTo>
                    <a:lnTo>
                      <a:pt x="1569" y="824"/>
                    </a:lnTo>
                    <a:lnTo>
                      <a:pt x="1574" y="824"/>
                    </a:lnTo>
                    <a:lnTo>
                      <a:pt x="1574" y="819"/>
                    </a:lnTo>
                    <a:lnTo>
                      <a:pt x="1574" y="814"/>
                    </a:lnTo>
                    <a:lnTo>
                      <a:pt x="1580" y="814"/>
                    </a:lnTo>
                    <a:lnTo>
                      <a:pt x="1580" y="808"/>
                    </a:lnTo>
                    <a:lnTo>
                      <a:pt x="1580" y="803"/>
                    </a:lnTo>
                    <a:lnTo>
                      <a:pt x="1585" y="797"/>
                    </a:lnTo>
                    <a:lnTo>
                      <a:pt x="1585" y="792"/>
                    </a:lnTo>
                    <a:lnTo>
                      <a:pt x="1591" y="786"/>
                    </a:lnTo>
                    <a:lnTo>
                      <a:pt x="1591" y="781"/>
                    </a:lnTo>
                    <a:lnTo>
                      <a:pt x="1591" y="775"/>
                    </a:lnTo>
                    <a:lnTo>
                      <a:pt x="1596" y="770"/>
                    </a:lnTo>
                    <a:lnTo>
                      <a:pt x="1596" y="764"/>
                    </a:lnTo>
                    <a:lnTo>
                      <a:pt x="1601" y="759"/>
                    </a:lnTo>
                    <a:lnTo>
                      <a:pt x="1601" y="753"/>
                    </a:lnTo>
                    <a:lnTo>
                      <a:pt x="1601" y="748"/>
                    </a:lnTo>
                    <a:lnTo>
                      <a:pt x="1607" y="743"/>
                    </a:lnTo>
                    <a:lnTo>
                      <a:pt x="1607" y="737"/>
                    </a:lnTo>
                    <a:lnTo>
                      <a:pt x="1607" y="732"/>
                    </a:lnTo>
                    <a:lnTo>
                      <a:pt x="1612" y="726"/>
                    </a:lnTo>
                    <a:lnTo>
                      <a:pt x="1612" y="721"/>
                    </a:lnTo>
                    <a:lnTo>
                      <a:pt x="1612" y="715"/>
                    </a:lnTo>
                    <a:lnTo>
                      <a:pt x="1618" y="710"/>
                    </a:lnTo>
                    <a:lnTo>
                      <a:pt x="1618" y="699"/>
                    </a:lnTo>
                    <a:lnTo>
                      <a:pt x="1618" y="693"/>
                    </a:lnTo>
                    <a:lnTo>
                      <a:pt x="1618" y="688"/>
                    </a:lnTo>
                    <a:lnTo>
                      <a:pt x="1623" y="683"/>
                    </a:lnTo>
                    <a:lnTo>
                      <a:pt x="1623" y="677"/>
                    </a:lnTo>
                    <a:lnTo>
                      <a:pt x="1623" y="672"/>
                    </a:lnTo>
                    <a:lnTo>
                      <a:pt x="1628" y="661"/>
                    </a:lnTo>
                    <a:lnTo>
                      <a:pt x="1628" y="655"/>
                    </a:lnTo>
                    <a:lnTo>
                      <a:pt x="1628" y="650"/>
                    </a:lnTo>
                    <a:lnTo>
                      <a:pt x="1634" y="639"/>
                    </a:lnTo>
                    <a:lnTo>
                      <a:pt x="1634" y="633"/>
                    </a:lnTo>
                    <a:lnTo>
                      <a:pt x="1634" y="628"/>
                    </a:lnTo>
                    <a:lnTo>
                      <a:pt x="1639" y="617"/>
                    </a:lnTo>
                    <a:lnTo>
                      <a:pt x="1639" y="612"/>
                    </a:lnTo>
                    <a:lnTo>
                      <a:pt x="1639" y="601"/>
                    </a:lnTo>
                    <a:lnTo>
                      <a:pt x="1645" y="595"/>
                    </a:lnTo>
                    <a:lnTo>
                      <a:pt x="1645" y="590"/>
                    </a:lnTo>
                    <a:lnTo>
                      <a:pt x="1645" y="579"/>
                    </a:lnTo>
                    <a:lnTo>
                      <a:pt x="1650" y="568"/>
                    </a:lnTo>
                    <a:lnTo>
                      <a:pt x="1650" y="562"/>
                    </a:lnTo>
                    <a:lnTo>
                      <a:pt x="1650" y="551"/>
                    </a:lnTo>
                    <a:lnTo>
                      <a:pt x="1655" y="546"/>
                    </a:lnTo>
                    <a:lnTo>
                      <a:pt x="1655" y="535"/>
                    </a:lnTo>
                    <a:lnTo>
                      <a:pt x="1655" y="524"/>
                    </a:lnTo>
                    <a:lnTo>
                      <a:pt x="1661" y="513"/>
                    </a:lnTo>
                    <a:lnTo>
                      <a:pt x="1661" y="508"/>
                    </a:lnTo>
                    <a:lnTo>
                      <a:pt x="1661" y="497"/>
                    </a:lnTo>
                    <a:lnTo>
                      <a:pt x="1666" y="486"/>
                    </a:lnTo>
                    <a:lnTo>
                      <a:pt x="1666" y="475"/>
                    </a:lnTo>
                    <a:lnTo>
                      <a:pt x="1666" y="464"/>
                    </a:lnTo>
                    <a:lnTo>
                      <a:pt x="1672" y="453"/>
                    </a:lnTo>
                    <a:lnTo>
                      <a:pt x="1672" y="442"/>
                    </a:lnTo>
                    <a:lnTo>
                      <a:pt x="1672" y="431"/>
                    </a:lnTo>
                    <a:lnTo>
                      <a:pt x="1677" y="420"/>
                    </a:lnTo>
                    <a:lnTo>
                      <a:pt x="1677" y="410"/>
                    </a:lnTo>
                    <a:lnTo>
                      <a:pt x="1677" y="399"/>
                    </a:lnTo>
                    <a:lnTo>
                      <a:pt x="1677" y="388"/>
                    </a:lnTo>
                    <a:lnTo>
                      <a:pt x="1682" y="377"/>
                    </a:lnTo>
                    <a:lnTo>
                      <a:pt x="1682" y="360"/>
                    </a:lnTo>
                    <a:lnTo>
                      <a:pt x="1682" y="349"/>
                    </a:lnTo>
                    <a:lnTo>
                      <a:pt x="1688" y="339"/>
                    </a:lnTo>
                    <a:lnTo>
                      <a:pt x="1688" y="322"/>
                    </a:lnTo>
                    <a:lnTo>
                      <a:pt x="1688" y="311"/>
                    </a:lnTo>
                    <a:lnTo>
                      <a:pt x="1693" y="295"/>
                    </a:lnTo>
                    <a:lnTo>
                      <a:pt x="1693" y="284"/>
                    </a:lnTo>
                    <a:lnTo>
                      <a:pt x="1693" y="268"/>
                    </a:lnTo>
                    <a:lnTo>
                      <a:pt x="1699" y="251"/>
                    </a:lnTo>
                    <a:lnTo>
                      <a:pt x="1699" y="240"/>
                    </a:lnTo>
                    <a:lnTo>
                      <a:pt x="1699" y="224"/>
                    </a:lnTo>
                    <a:lnTo>
                      <a:pt x="1704" y="207"/>
                    </a:lnTo>
                    <a:lnTo>
                      <a:pt x="1704" y="191"/>
                    </a:lnTo>
                    <a:lnTo>
                      <a:pt x="1704" y="180"/>
                    </a:lnTo>
                    <a:lnTo>
                      <a:pt x="1709" y="164"/>
                    </a:lnTo>
                    <a:lnTo>
                      <a:pt x="1709" y="147"/>
                    </a:lnTo>
                    <a:lnTo>
                      <a:pt x="1709" y="131"/>
                    </a:lnTo>
                    <a:lnTo>
                      <a:pt x="1715" y="109"/>
                    </a:lnTo>
                    <a:lnTo>
                      <a:pt x="1715" y="93"/>
                    </a:lnTo>
                    <a:lnTo>
                      <a:pt x="1715" y="76"/>
                    </a:lnTo>
                    <a:lnTo>
                      <a:pt x="1720" y="60"/>
                    </a:lnTo>
                    <a:lnTo>
                      <a:pt x="1720" y="38"/>
                    </a:lnTo>
                    <a:lnTo>
                      <a:pt x="1720" y="22"/>
                    </a:lnTo>
                    <a:lnTo>
                      <a:pt x="1725" y="0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7" name="Freeform 119"/>
              <p:cNvSpPr>
                <a:spLocks/>
              </p:cNvSpPr>
              <p:nvPr/>
            </p:nvSpPr>
            <p:spPr bwMode="auto">
              <a:xfrm>
                <a:off x="2020" y="250"/>
                <a:ext cx="98" cy="2020"/>
              </a:xfrm>
              <a:custGeom>
                <a:avLst/>
                <a:gdLst>
                  <a:gd name="T0" fmla="*/ 0 w 98"/>
                  <a:gd name="T1" fmla="*/ 2020 h 2020"/>
                  <a:gd name="T2" fmla="*/ 0 w 98"/>
                  <a:gd name="T3" fmla="*/ 2004 h 2020"/>
                  <a:gd name="T4" fmla="*/ 0 w 98"/>
                  <a:gd name="T5" fmla="*/ 1982 h 2020"/>
                  <a:gd name="T6" fmla="*/ 6 w 98"/>
                  <a:gd name="T7" fmla="*/ 1965 h 2020"/>
                  <a:gd name="T8" fmla="*/ 6 w 98"/>
                  <a:gd name="T9" fmla="*/ 1944 h 2020"/>
                  <a:gd name="T10" fmla="*/ 6 w 98"/>
                  <a:gd name="T11" fmla="*/ 1922 h 2020"/>
                  <a:gd name="T12" fmla="*/ 11 w 98"/>
                  <a:gd name="T13" fmla="*/ 1900 h 2020"/>
                  <a:gd name="T14" fmla="*/ 11 w 98"/>
                  <a:gd name="T15" fmla="*/ 1878 h 2020"/>
                  <a:gd name="T16" fmla="*/ 11 w 98"/>
                  <a:gd name="T17" fmla="*/ 1856 h 2020"/>
                  <a:gd name="T18" fmla="*/ 11 w 98"/>
                  <a:gd name="T19" fmla="*/ 1834 h 2020"/>
                  <a:gd name="T20" fmla="*/ 17 w 98"/>
                  <a:gd name="T21" fmla="*/ 1813 h 2020"/>
                  <a:gd name="T22" fmla="*/ 17 w 98"/>
                  <a:gd name="T23" fmla="*/ 1785 h 2020"/>
                  <a:gd name="T24" fmla="*/ 17 w 98"/>
                  <a:gd name="T25" fmla="*/ 1763 h 2020"/>
                  <a:gd name="T26" fmla="*/ 22 w 98"/>
                  <a:gd name="T27" fmla="*/ 1736 h 2020"/>
                  <a:gd name="T28" fmla="*/ 22 w 98"/>
                  <a:gd name="T29" fmla="*/ 1714 h 2020"/>
                  <a:gd name="T30" fmla="*/ 22 w 98"/>
                  <a:gd name="T31" fmla="*/ 1687 h 2020"/>
                  <a:gd name="T32" fmla="*/ 27 w 98"/>
                  <a:gd name="T33" fmla="*/ 1665 h 2020"/>
                  <a:gd name="T34" fmla="*/ 27 w 98"/>
                  <a:gd name="T35" fmla="*/ 1638 h 2020"/>
                  <a:gd name="T36" fmla="*/ 27 w 98"/>
                  <a:gd name="T37" fmla="*/ 1610 h 2020"/>
                  <a:gd name="T38" fmla="*/ 33 w 98"/>
                  <a:gd name="T39" fmla="*/ 1583 h 2020"/>
                  <a:gd name="T40" fmla="*/ 33 w 98"/>
                  <a:gd name="T41" fmla="*/ 1556 h 2020"/>
                  <a:gd name="T42" fmla="*/ 33 w 98"/>
                  <a:gd name="T43" fmla="*/ 1529 h 2020"/>
                  <a:gd name="T44" fmla="*/ 38 w 98"/>
                  <a:gd name="T45" fmla="*/ 1496 h 2020"/>
                  <a:gd name="T46" fmla="*/ 38 w 98"/>
                  <a:gd name="T47" fmla="*/ 1469 h 2020"/>
                  <a:gd name="T48" fmla="*/ 38 w 98"/>
                  <a:gd name="T49" fmla="*/ 1436 h 2020"/>
                  <a:gd name="T50" fmla="*/ 44 w 98"/>
                  <a:gd name="T51" fmla="*/ 1408 h 2020"/>
                  <a:gd name="T52" fmla="*/ 44 w 98"/>
                  <a:gd name="T53" fmla="*/ 1376 h 2020"/>
                  <a:gd name="T54" fmla="*/ 44 w 98"/>
                  <a:gd name="T55" fmla="*/ 1343 h 2020"/>
                  <a:gd name="T56" fmla="*/ 49 w 98"/>
                  <a:gd name="T57" fmla="*/ 1310 h 2020"/>
                  <a:gd name="T58" fmla="*/ 49 w 98"/>
                  <a:gd name="T59" fmla="*/ 1277 h 2020"/>
                  <a:gd name="T60" fmla="*/ 49 w 98"/>
                  <a:gd name="T61" fmla="*/ 1245 h 2020"/>
                  <a:gd name="T62" fmla="*/ 54 w 98"/>
                  <a:gd name="T63" fmla="*/ 1212 h 2020"/>
                  <a:gd name="T64" fmla="*/ 54 w 98"/>
                  <a:gd name="T65" fmla="*/ 1179 h 2020"/>
                  <a:gd name="T66" fmla="*/ 54 w 98"/>
                  <a:gd name="T67" fmla="*/ 1141 h 2020"/>
                  <a:gd name="T68" fmla="*/ 60 w 98"/>
                  <a:gd name="T69" fmla="*/ 1103 h 2020"/>
                  <a:gd name="T70" fmla="*/ 60 w 98"/>
                  <a:gd name="T71" fmla="*/ 1070 h 2020"/>
                  <a:gd name="T72" fmla="*/ 60 w 98"/>
                  <a:gd name="T73" fmla="*/ 1032 h 2020"/>
                  <a:gd name="T74" fmla="*/ 65 w 98"/>
                  <a:gd name="T75" fmla="*/ 994 h 2020"/>
                  <a:gd name="T76" fmla="*/ 65 w 98"/>
                  <a:gd name="T77" fmla="*/ 955 h 2020"/>
                  <a:gd name="T78" fmla="*/ 65 w 98"/>
                  <a:gd name="T79" fmla="*/ 912 h 2020"/>
                  <a:gd name="T80" fmla="*/ 65 w 98"/>
                  <a:gd name="T81" fmla="*/ 873 h 2020"/>
                  <a:gd name="T82" fmla="*/ 71 w 98"/>
                  <a:gd name="T83" fmla="*/ 830 h 2020"/>
                  <a:gd name="T84" fmla="*/ 71 w 98"/>
                  <a:gd name="T85" fmla="*/ 791 h 2020"/>
                  <a:gd name="T86" fmla="*/ 71 w 98"/>
                  <a:gd name="T87" fmla="*/ 748 h 2020"/>
                  <a:gd name="T88" fmla="*/ 76 w 98"/>
                  <a:gd name="T89" fmla="*/ 704 h 2020"/>
                  <a:gd name="T90" fmla="*/ 76 w 98"/>
                  <a:gd name="T91" fmla="*/ 660 h 2020"/>
                  <a:gd name="T92" fmla="*/ 76 w 98"/>
                  <a:gd name="T93" fmla="*/ 611 h 2020"/>
                  <a:gd name="T94" fmla="*/ 81 w 98"/>
                  <a:gd name="T95" fmla="*/ 568 h 2020"/>
                  <a:gd name="T96" fmla="*/ 81 w 98"/>
                  <a:gd name="T97" fmla="*/ 518 h 2020"/>
                  <a:gd name="T98" fmla="*/ 81 w 98"/>
                  <a:gd name="T99" fmla="*/ 475 h 2020"/>
                  <a:gd name="T100" fmla="*/ 87 w 98"/>
                  <a:gd name="T101" fmla="*/ 426 h 2020"/>
                  <a:gd name="T102" fmla="*/ 87 w 98"/>
                  <a:gd name="T103" fmla="*/ 377 h 2020"/>
                  <a:gd name="T104" fmla="*/ 87 w 98"/>
                  <a:gd name="T105" fmla="*/ 322 h 2020"/>
                  <a:gd name="T106" fmla="*/ 92 w 98"/>
                  <a:gd name="T107" fmla="*/ 273 h 2020"/>
                  <a:gd name="T108" fmla="*/ 92 w 98"/>
                  <a:gd name="T109" fmla="*/ 218 h 2020"/>
                  <a:gd name="T110" fmla="*/ 92 w 98"/>
                  <a:gd name="T111" fmla="*/ 164 h 2020"/>
                  <a:gd name="T112" fmla="*/ 98 w 98"/>
                  <a:gd name="T113" fmla="*/ 109 h 2020"/>
                  <a:gd name="T114" fmla="*/ 98 w 98"/>
                  <a:gd name="T115" fmla="*/ 54 h 2020"/>
                  <a:gd name="T116" fmla="*/ 98 w 98"/>
                  <a:gd name="T117" fmla="*/ 0 h 202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98"/>
                  <a:gd name="T178" fmla="*/ 0 h 2020"/>
                  <a:gd name="T179" fmla="*/ 98 w 98"/>
                  <a:gd name="T180" fmla="*/ 2020 h 2020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98" h="2020">
                    <a:moveTo>
                      <a:pt x="0" y="2020"/>
                    </a:moveTo>
                    <a:lnTo>
                      <a:pt x="0" y="2004"/>
                    </a:lnTo>
                    <a:lnTo>
                      <a:pt x="0" y="1982"/>
                    </a:lnTo>
                    <a:lnTo>
                      <a:pt x="6" y="1965"/>
                    </a:lnTo>
                    <a:lnTo>
                      <a:pt x="6" y="1944"/>
                    </a:lnTo>
                    <a:lnTo>
                      <a:pt x="6" y="1922"/>
                    </a:lnTo>
                    <a:lnTo>
                      <a:pt x="11" y="1900"/>
                    </a:lnTo>
                    <a:lnTo>
                      <a:pt x="11" y="1878"/>
                    </a:lnTo>
                    <a:lnTo>
                      <a:pt x="11" y="1856"/>
                    </a:lnTo>
                    <a:lnTo>
                      <a:pt x="11" y="1834"/>
                    </a:lnTo>
                    <a:lnTo>
                      <a:pt x="17" y="1813"/>
                    </a:lnTo>
                    <a:lnTo>
                      <a:pt x="17" y="1785"/>
                    </a:lnTo>
                    <a:lnTo>
                      <a:pt x="17" y="1763"/>
                    </a:lnTo>
                    <a:lnTo>
                      <a:pt x="22" y="1736"/>
                    </a:lnTo>
                    <a:lnTo>
                      <a:pt x="22" y="1714"/>
                    </a:lnTo>
                    <a:lnTo>
                      <a:pt x="22" y="1687"/>
                    </a:lnTo>
                    <a:lnTo>
                      <a:pt x="27" y="1665"/>
                    </a:lnTo>
                    <a:lnTo>
                      <a:pt x="27" y="1638"/>
                    </a:lnTo>
                    <a:lnTo>
                      <a:pt x="27" y="1610"/>
                    </a:lnTo>
                    <a:lnTo>
                      <a:pt x="33" y="1583"/>
                    </a:lnTo>
                    <a:lnTo>
                      <a:pt x="33" y="1556"/>
                    </a:lnTo>
                    <a:lnTo>
                      <a:pt x="33" y="1529"/>
                    </a:lnTo>
                    <a:lnTo>
                      <a:pt x="38" y="1496"/>
                    </a:lnTo>
                    <a:lnTo>
                      <a:pt x="38" y="1469"/>
                    </a:lnTo>
                    <a:lnTo>
                      <a:pt x="38" y="1436"/>
                    </a:lnTo>
                    <a:lnTo>
                      <a:pt x="44" y="1408"/>
                    </a:lnTo>
                    <a:lnTo>
                      <a:pt x="44" y="1376"/>
                    </a:lnTo>
                    <a:lnTo>
                      <a:pt x="44" y="1343"/>
                    </a:lnTo>
                    <a:lnTo>
                      <a:pt x="49" y="1310"/>
                    </a:lnTo>
                    <a:lnTo>
                      <a:pt x="49" y="1277"/>
                    </a:lnTo>
                    <a:lnTo>
                      <a:pt x="49" y="1245"/>
                    </a:lnTo>
                    <a:lnTo>
                      <a:pt x="54" y="1212"/>
                    </a:lnTo>
                    <a:lnTo>
                      <a:pt x="54" y="1179"/>
                    </a:lnTo>
                    <a:lnTo>
                      <a:pt x="54" y="1141"/>
                    </a:lnTo>
                    <a:lnTo>
                      <a:pt x="60" y="1103"/>
                    </a:lnTo>
                    <a:lnTo>
                      <a:pt x="60" y="1070"/>
                    </a:lnTo>
                    <a:lnTo>
                      <a:pt x="60" y="1032"/>
                    </a:lnTo>
                    <a:lnTo>
                      <a:pt x="65" y="994"/>
                    </a:lnTo>
                    <a:lnTo>
                      <a:pt x="65" y="955"/>
                    </a:lnTo>
                    <a:lnTo>
                      <a:pt x="65" y="912"/>
                    </a:lnTo>
                    <a:lnTo>
                      <a:pt x="65" y="873"/>
                    </a:lnTo>
                    <a:lnTo>
                      <a:pt x="71" y="830"/>
                    </a:lnTo>
                    <a:lnTo>
                      <a:pt x="71" y="791"/>
                    </a:lnTo>
                    <a:lnTo>
                      <a:pt x="71" y="748"/>
                    </a:lnTo>
                    <a:lnTo>
                      <a:pt x="76" y="704"/>
                    </a:lnTo>
                    <a:lnTo>
                      <a:pt x="76" y="660"/>
                    </a:lnTo>
                    <a:lnTo>
                      <a:pt x="76" y="611"/>
                    </a:lnTo>
                    <a:lnTo>
                      <a:pt x="81" y="568"/>
                    </a:lnTo>
                    <a:lnTo>
                      <a:pt x="81" y="518"/>
                    </a:lnTo>
                    <a:lnTo>
                      <a:pt x="81" y="475"/>
                    </a:lnTo>
                    <a:lnTo>
                      <a:pt x="87" y="426"/>
                    </a:lnTo>
                    <a:lnTo>
                      <a:pt x="87" y="377"/>
                    </a:lnTo>
                    <a:lnTo>
                      <a:pt x="87" y="322"/>
                    </a:lnTo>
                    <a:lnTo>
                      <a:pt x="92" y="273"/>
                    </a:lnTo>
                    <a:lnTo>
                      <a:pt x="92" y="218"/>
                    </a:lnTo>
                    <a:lnTo>
                      <a:pt x="92" y="164"/>
                    </a:lnTo>
                    <a:lnTo>
                      <a:pt x="98" y="109"/>
                    </a:lnTo>
                    <a:lnTo>
                      <a:pt x="98" y="54"/>
                    </a:lnTo>
                    <a:lnTo>
                      <a:pt x="98" y="0"/>
                    </a:lnTo>
                  </a:path>
                </a:pathLst>
              </a:cu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8" name="Line 120"/>
              <p:cNvSpPr>
                <a:spLocks noChangeShapeType="1"/>
              </p:cNvSpPr>
              <p:nvPr/>
            </p:nvSpPr>
            <p:spPr bwMode="auto">
              <a:xfrm flipH="1" flipV="1">
                <a:off x="295" y="3296"/>
                <a:ext cx="43" cy="22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1939" name="Line 121"/>
              <p:cNvSpPr>
                <a:spLocks noChangeShapeType="1"/>
              </p:cNvSpPr>
              <p:nvPr/>
            </p:nvSpPr>
            <p:spPr bwMode="auto">
              <a:xfrm flipH="1">
                <a:off x="295" y="3275"/>
                <a:ext cx="43" cy="21"/>
              </a:xfrm>
              <a:prstGeom prst="line">
                <a:avLst/>
              </a:prstGeom>
              <a:noFill/>
              <a:ln w="16">
                <a:solidFill>
                  <a:srgbClr val="800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51916" name="Line 123"/>
            <p:cNvSpPr>
              <a:spLocks noChangeShapeType="1"/>
            </p:cNvSpPr>
            <p:nvPr/>
          </p:nvSpPr>
          <p:spPr bwMode="auto">
            <a:xfrm flipH="1">
              <a:off x="2069" y="1451"/>
              <a:ext cx="11" cy="76"/>
            </a:xfrm>
            <a:prstGeom prst="line">
              <a:avLst/>
            </a:prstGeom>
            <a:noFill/>
            <a:ln w="5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251917" name="Group 129"/>
            <p:cNvGrpSpPr>
              <a:grpSpLocks/>
            </p:cNvGrpSpPr>
            <p:nvPr/>
          </p:nvGrpSpPr>
          <p:grpSpPr bwMode="auto">
            <a:xfrm>
              <a:off x="3417" y="2559"/>
              <a:ext cx="311" cy="77"/>
              <a:chOff x="3417" y="2559"/>
              <a:chExt cx="311" cy="77"/>
            </a:xfrm>
          </p:grpSpPr>
          <p:sp>
            <p:nvSpPr>
              <p:cNvPr id="251931" name="Rectangle 124"/>
              <p:cNvSpPr>
                <a:spLocks noChangeArrowheads="1"/>
              </p:cNvSpPr>
              <p:nvPr/>
            </p:nvSpPr>
            <p:spPr bwMode="auto">
              <a:xfrm>
                <a:off x="3417" y="2559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g</a:t>
                </a:r>
                <a:endParaRPr lang="ru-RU"/>
              </a:p>
            </p:txBody>
          </p:sp>
          <p:sp>
            <p:nvSpPr>
              <p:cNvPr id="251932" name="Rectangle 125"/>
              <p:cNvSpPr>
                <a:spLocks noChangeArrowheads="1"/>
              </p:cNvSpPr>
              <p:nvPr/>
            </p:nvSpPr>
            <p:spPr bwMode="auto">
              <a:xfrm>
                <a:off x="3476" y="2559"/>
                <a:ext cx="3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  <p:sp>
            <p:nvSpPr>
              <p:cNvPr id="251933" name="Rectangle 126"/>
              <p:cNvSpPr>
                <a:spLocks noChangeArrowheads="1"/>
              </p:cNvSpPr>
              <p:nvPr/>
            </p:nvSpPr>
            <p:spPr bwMode="auto">
              <a:xfrm>
                <a:off x="3455" y="2559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(</a:t>
                </a:r>
                <a:endParaRPr lang="ru-RU"/>
              </a:p>
            </p:txBody>
          </p:sp>
          <p:sp>
            <p:nvSpPr>
              <p:cNvPr id="251934" name="Rectangle 127"/>
              <p:cNvSpPr>
                <a:spLocks noChangeArrowheads="1"/>
              </p:cNvSpPr>
              <p:nvPr/>
            </p:nvSpPr>
            <p:spPr bwMode="auto">
              <a:xfrm>
                <a:off x="3509" y="2559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)</a:t>
                </a:r>
                <a:endParaRPr lang="ru-RU"/>
              </a:p>
            </p:txBody>
          </p:sp>
          <p:sp>
            <p:nvSpPr>
              <p:cNvPr id="251935" name="Rectangle 128"/>
              <p:cNvSpPr>
                <a:spLocks noChangeArrowheads="1"/>
              </p:cNvSpPr>
              <p:nvPr/>
            </p:nvSpPr>
            <p:spPr bwMode="auto">
              <a:xfrm>
                <a:off x="3530" y="2559"/>
                <a:ext cx="198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 = 10-x</a:t>
                </a:r>
                <a:endParaRPr lang="ru-RU"/>
              </a:p>
            </p:txBody>
          </p:sp>
        </p:grpSp>
        <p:grpSp>
          <p:nvGrpSpPr>
            <p:cNvPr id="251918" name="Group 139"/>
            <p:cNvGrpSpPr>
              <a:grpSpLocks/>
            </p:cNvGrpSpPr>
            <p:nvPr/>
          </p:nvGrpSpPr>
          <p:grpSpPr bwMode="auto">
            <a:xfrm>
              <a:off x="2166" y="676"/>
              <a:ext cx="272" cy="82"/>
              <a:chOff x="2166" y="676"/>
              <a:chExt cx="272" cy="82"/>
            </a:xfrm>
          </p:grpSpPr>
          <p:sp>
            <p:nvSpPr>
              <p:cNvPr id="251922" name="Rectangle 130"/>
              <p:cNvSpPr>
                <a:spLocks noChangeArrowheads="1"/>
              </p:cNvSpPr>
              <p:nvPr/>
            </p:nvSpPr>
            <p:spPr bwMode="auto">
              <a:xfrm>
                <a:off x="2166" y="681"/>
                <a:ext cx="18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f</a:t>
                </a:r>
                <a:endParaRPr lang="ru-RU"/>
              </a:p>
            </p:txBody>
          </p:sp>
          <p:sp>
            <p:nvSpPr>
              <p:cNvPr id="251923" name="Rectangle 131"/>
              <p:cNvSpPr>
                <a:spLocks noChangeArrowheads="1"/>
              </p:cNvSpPr>
              <p:nvPr/>
            </p:nvSpPr>
            <p:spPr bwMode="auto">
              <a:xfrm>
                <a:off x="2209" y="681"/>
                <a:ext cx="32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  <p:sp>
            <p:nvSpPr>
              <p:cNvPr id="251924" name="Rectangle 132"/>
              <p:cNvSpPr>
                <a:spLocks noChangeArrowheads="1"/>
              </p:cNvSpPr>
              <p:nvPr/>
            </p:nvSpPr>
            <p:spPr bwMode="auto">
              <a:xfrm>
                <a:off x="2188" y="681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(</a:t>
                </a:r>
                <a:endParaRPr lang="ru-RU"/>
              </a:p>
            </p:txBody>
          </p:sp>
          <p:sp>
            <p:nvSpPr>
              <p:cNvPr id="251925" name="Rectangle 133"/>
              <p:cNvSpPr>
                <a:spLocks noChangeArrowheads="1"/>
              </p:cNvSpPr>
              <p:nvPr/>
            </p:nvSpPr>
            <p:spPr bwMode="auto">
              <a:xfrm>
                <a:off x="2242" y="681"/>
                <a:ext cx="21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  <a:latin typeface="Symbol" pitchFamily="18" charset="2"/>
                  </a:rPr>
                  <a:t>)</a:t>
                </a:r>
                <a:endParaRPr lang="ru-RU"/>
              </a:p>
            </p:txBody>
          </p:sp>
          <p:sp>
            <p:nvSpPr>
              <p:cNvPr id="251926" name="Rectangle 134"/>
              <p:cNvSpPr>
                <a:spLocks noChangeArrowheads="1"/>
              </p:cNvSpPr>
              <p:nvPr/>
            </p:nvSpPr>
            <p:spPr bwMode="auto">
              <a:xfrm>
                <a:off x="2263" y="681"/>
                <a:ext cx="73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 = </a:t>
                </a:r>
                <a:endParaRPr lang="ru-RU"/>
              </a:p>
            </p:txBody>
          </p:sp>
          <p:sp>
            <p:nvSpPr>
              <p:cNvPr id="251927" name="Rectangle 135"/>
              <p:cNvSpPr>
                <a:spLocks noChangeArrowheads="1"/>
              </p:cNvSpPr>
              <p:nvPr/>
            </p:nvSpPr>
            <p:spPr bwMode="auto">
              <a:xfrm>
                <a:off x="2339" y="681"/>
                <a:ext cx="36" cy="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800">
                    <a:solidFill>
                      <a:srgbClr val="000000"/>
                    </a:solidFill>
                  </a:rPr>
                  <a:t>3</a:t>
                </a:r>
                <a:endParaRPr lang="ru-RU"/>
              </a:p>
            </p:txBody>
          </p:sp>
          <p:sp>
            <p:nvSpPr>
              <p:cNvPr id="251928" name="Rectangle 136"/>
              <p:cNvSpPr>
                <a:spLocks noChangeArrowheads="1"/>
              </p:cNvSpPr>
              <p:nvPr/>
            </p:nvSpPr>
            <p:spPr bwMode="auto">
              <a:xfrm>
                <a:off x="2376" y="676"/>
                <a:ext cx="27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</a:rPr>
                  <a:t>2</a:t>
                </a:r>
                <a:endParaRPr lang="ru-RU"/>
              </a:p>
            </p:txBody>
          </p:sp>
          <p:sp>
            <p:nvSpPr>
              <p:cNvPr id="251929" name="Rectangle 137"/>
              <p:cNvSpPr>
                <a:spLocks noChangeArrowheads="1"/>
              </p:cNvSpPr>
              <p:nvPr/>
            </p:nvSpPr>
            <p:spPr bwMode="auto">
              <a:xfrm>
                <a:off x="2403" y="676"/>
                <a:ext cx="28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  <a:latin typeface="Symbol" pitchFamily="18" charset="2"/>
                  </a:rPr>
                  <a:t>×</a:t>
                </a:r>
                <a:endParaRPr lang="ru-RU"/>
              </a:p>
            </p:txBody>
          </p:sp>
          <p:sp>
            <p:nvSpPr>
              <p:cNvPr id="251930" name="Rectangle 138"/>
              <p:cNvSpPr>
                <a:spLocks noChangeArrowheads="1"/>
              </p:cNvSpPr>
              <p:nvPr/>
            </p:nvSpPr>
            <p:spPr bwMode="auto">
              <a:xfrm>
                <a:off x="2414" y="676"/>
                <a:ext cx="24" cy="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r>
                  <a:rPr lang="ru-RU" sz="600">
                    <a:solidFill>
                      <a:srgbClr val="000000"/>
                    </a:solidFill>
                  </a:rPr>
                  <a:t>x</a:t>
                </a:r>
                <a:endParaRPr lang="ru-RU"/>
              </a:p>
            </p:txBody>
          </p:sp>
        </p:grpSp>
        <p:sp>
          <p:nvSpPr>
            <p:cNvPr id="251919" name="Oval 140"/>
            <p:cNvSpPr>
              <a:spLocks noChangeArrowheads="1"/>
            </p:cNvSpPr>
            <p:nvPr/>
          </p:nvSpPr>
          <p:spPr bwMode="auto">
            <a:xfrm>
              <a:off x="1859" y="3286"/>
              <a:ext cx="21" cy="21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1920" name="Oval 141"/>
            <p:cNvSpPr>
              <a:spLocks noChangeArrowheads="1"/>
            </p:cNvSpPr>
            <p:nvPr/>
          </p:nvSpPr>
          <p:spPr bwMode="auto">
            <a:xfrm>
              <a:off x="2064" y="3286"/>
              <a:ext cx="21" cy="21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r>
                <a:rPr lang="ru-RU"/>
                <a:t>1</a:t>
              </a:r>
            </a:p>
          </p:txBody>
        </p:sp>
        <p:sp>
          <p:nvSpPr>
            <p:cNvPr id="251921" name="Oval 142"/>
            <p:cNvSpPr>
              <a:spLocks noChangeArrowheads="1"/>
            </p:cNvSpPr>
            <p:nvPr/>
          </p:nvSpPr>
          <p:spPr bwMode="auto">
            <a:xfrm>
              <a:off x="2058" y="1429"/>
              <a:ext cx="22" cy="22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1908" name="Freeform 112"/>
          <p:cNvSpPr>
            <a:spLocks/>
          </p:cNvSpPr>
          <p:nvPr/>
        </p:nvSpPr>
        <p:spPr bwMode="auto">
          <a:xfrm>
            <a:off x="1763713" y="765175"/>
            <a:ext cx="2705100" cy="2740025"/>
          </a:xfrm>
          <a:custGeom>
            <a:avLst/>
            <a:gdLst>
              <a:gd name="T0" fmla="*/ 2147483647 w 1704"/>
              <a:gd name="T1" fmla="*/ 2147483647 h 1726"/>
              <a:gd name="T2" fmla="*/ 2147483647 w 1704"/>
              <a:gd name="T3" fmla="*/ 2147483647 h 1726"/>
              <a:gd name="T4" fmla="*/ 2147483647 w 1704"/>
              <a:gd name="T5" fmla="*/ 2147483647 h 1726"/>
              <a:gd name="T6" fmla="*/ 2147483647 w 1704"/>
              <a:gd name="T7" fmla="*/ 2147483647 h 1726"/>
              <a:gd name="T8" fmla="*/ 2147483647 w 1704"/>
              <a:gd name="T9" fmla="*/ 2147483647 h 1726"/>
              <a:gd name="T10" fmla="*/ 2147483647 w 1704"/>
              <a:gd name="T11" fmla="*/ 2147483647 h 1726"/>
              <a:gd name="T12" fmla="*/ 2147483647 w 1704"/>
              <a:gd name="T13" fmla="*/ 2147483647 h 1726"/>
              <a:gd name="T14" fmla="*/ 2147483647 w 1704"/>
              <a:gd name="T15" fmla="*/ 2147483647 h 1726"/>
              <a:gd name="T16" fmla="*/ 2147483647 w 1704"/>
              <a:gd name="T17" fmla="*/ 2147483647 h 1726"/>
              <a:gd name="T18" fmla="*/ 2147483647 w 1704"/>
              <a:gd name="T19" fmla="*/ 2147483647 h 1726"/>
              <a:gd name="T20" fmla="*/ 2147483647 w 1704"/>
              <a:gd name="T21" fmla="*/ 2147483647 h 1726"/>
              <a:gd name="T22" fmla="*/ 2147483647 w 1704"/>
              <a:gd name="T23" fmla="*/ 2147483647 h 1726"/>
              <a:gd name="T24" fmla="*/ 2147483647 w 1704"/>
              <a:gd name="T25" fmla="*/ 2147483647 h 1726"/>
              <a:gd name="T26" fmla="*/ 2147483647 w 1704"/>
              <a:gd name="T27" fmla="*/ 2147483647 h 1726"/>
              <a:gd name="T28" fmla="*/ 2147483647 w 1704"/>
              <a:gd name="T29" fmla="*/ 2147483647 h 1726"/>
              <a:gd name="T30" fmla="*/ 2147483647 w 1704"/>
              <a:gd name="T31" fmla="*/ 2147483647 h 1726"/>
              <a:gd name="T32" fmla="*/ 2147483647 w 1704"/>
              <a:gd name="T33" fmla="*/ 2147483647 h 1726"/>
              <a:gd name="T34" fmla="*/ 2147483647 w 1704"/>
              <a:gd name="T35" fmla="*/ 2147483647 h 1726"/>
              <a:gd name="T36" fmla="*/ 2147483647 w 1704"/>
              <a:gd name="T37" fmla="*/ 2147483647 h 1726"/>
              <a:gd name="T38" fmla="*/ 2147483647 w 1704"/>
              <a:gd name="T39" fmla="*/ 2147483647 h 1726"/>
              <a:gd name="T40" fmla="*/ 2147483647 w 1704"/>
              <a:gd name="T41" fmla="*/ 2147483647 h 1726"/>
              <a:gd name="T42" fmla="*/ 2147483647 w 1704"/>
              <a:gd name="T43" fmla="*/ 2147483647 h 1726"/>
              <a:gd name="T44" fmla="*/ 2147483647 w 1704"/>
              <a:gd name="T45" fmla="*/ 2147483647 h 1726"/>
              <a:gd name="T46" fmla="*/ 2147483647 w 1704"/>
              <a:gd name="T47" fmla="*/ 2147483647 h 1726"/>
              <a:gd name="T48" fmla="*/ 2147483647 w 1704"/>
              <a:gd name="T49" fmla="*/ 2147483647 h 1726"/>
              <a:gd name="T50" fmla="*/ 2147483647 w 1704"/>
              <a:gd name="T51" fmla="*/ 2147483647 h 1726"/>
              <a:gd name="T52" fmla="*/ 2147483647 w 1704"/>
              <a:gd name="T53" fmla="*/ 2147483647 h 1726"/>
              <a:gd name="T54" fmla="*/ 2147483647 w 1704"/>
              <a:gd name="T55" fmla="*/ 2147483647 h 1726"/>
              <a:gd name="T56" fmla="*/ 2147483647 w 1704"/>
              <a:gd name="T57" fmla="*/ 2147483647 h 1726"/>
              <a:gd name="T58" fmla="*/ 2147483647 w 1704"/>
              <a:gd name="T59" fmla="*/ 2147483647 h 1726"/>
              <a:gd name="T60" fmla="*/ 2147483647 w 1704"/>
              <a:gd name="T61" fmla="*/ 2147483647 h 1726"/>
              <a:gd name="T62" fmla="*/ 2147483647 w 1704"/>
              <a:gd name="T63" fmla="*/ 2147483647 h 1726"/>
              <a:gd name="T64" fmla="*/ 2147483647 w 1704"/>
              <a:gd name="T65" fmla="*/ 2147483647 h 1726"/>
              <a:gd name="T66" fmla="*/ 2147483647 w 1704"/>
              <a:gd name="T67" fmla="*/ 2147483647 h 1726"/>
              <a:gd name="T68" fmla="*/ 2147483647 w 1704"/>
              <a:gd name="T69" fmla="*/ 2147483647 h 1726"/>
              <a:gd name="T70" fmla="*/ 2147483647 w 1704"/>
              <a:gd name="T71" fmla="*/ 2147483647 h 1726"/>
              <a:gd name="T72" fmla="*/ 2147483647 w 1704"/>
              <a:gd name="T73" fmla="*/ 2147483647 h 1726"/>
              <a:gd name="T74" fmla="*/ 2147483647 w 1704"/>
              <a:gd name="T75" fmla="*/ 2147483647 h 1726"/>
              <a:gd name="T76" fmla="*/ 2147483647 w 1704"/>
              <a:gd name="T77" fmla="*/ 2147483647 h 1726"/>
              <a:gd name="T78" fmla="*/ 2147483647 w 1704"/>
              <a:gd name="T79" fmla="*/ 2147483647 h 1726"/>
              <a:gd name="T80" fmla="*/ 2147483647 w 1704"/>
              <a:gd name="T81" fmla="*/ 2147483647 h 1726"/>
              <a:gd name="T82" fmla="*/ 2147483647 w 1704"/>
              <a:gd name="T83" fmla="*/ 2147483647 h 1726"/>
              <a:gd name="T84" fmla="*/ 2147483647 w 1704"/>
              <a:gd name="T85" fmla="*/ 2147483647 h 1726"/>
              <a:gd name="T86" fmla="*/ 2147483647 w 1704"/>
              <a:gd name="T87" fmla="*/ 2147483647 h 1726"/>
              <a:gd name="T88" fmla="*/ 2147483647 w 1704"/>
              <a:gd name="T89" fmla="*/ 2147483647 h 1726"/>
              <a:gd name="T90" fmla="*/ 2147483647 w 1704"/>
              <a:gd name="T91" fmla="*/ 2147483647 h 1726"/>
              <a:gd name="T92" fmla="*/ 2147483647 w 1704"/>
              <a:gd name="T93" fmla="*/ 2147483647 h 1726"/>
              <a:gd name="T94" fmla="*/ 2147483647 w 1704"/>
              <a:gd name="T95" fmla="*/ 2147483647 h 1726"/>
              <a:gd name="T96" fmla="*/ 2147483647 w 1704"/>
              <a:gd name="T97" fmla="*/ 2147483647 h 1726"/>
              <a:gd name="T98" fmla="*/ 2147483647 w 1704"/>
              <a:gd name="T99" fmla="*/ 2147483647 h 1726"/>
              <a:gd name="T100" fmla="*/ 2147483647 w 1704"/>
              <a:gd name="T101" fmla="*/ 2147483647 h 1726"/>
              <a:gd name="T102" fmla="*/ 2147483647 w 1704"/>
              <a:gd name="T103" fmla="*/ 2147483647 h 1726"/>
              <a:gd name="T104" fmla="*/ 2147483647 w 1704"/>
              <a:gd name="T105" fmla="*/ 2147483647 h 1726"/>
              <a:gd name="T106" fmla="*/ 2147483647 w 1704"/>
              <a:gd name="T107" fmla="*/ 2147483647 h 1726"/>
              <a:gd name="T108" fmla="*/ 2147483647 w 1704"/>
              <a:gd name="T109" fmla="*/ 2147483647 h 1726"/>
              <a:gd name="T110" fmla="*/ 2147483647 w 1704"/>
              <a:gd name="T111" fmla="*/ 2147483647 h 1726"/>
              <a:gd name="T112" fmla="*/ 2147483647 w 1704"/>
              <a:gd name="T113" fmla="*/ 2147483647 h 1726"/>
              <a:gd name="T114" fmla="*/ 2147483647 w 1704"/>
              <a:gd name="T115" fmla="*/ 2147483647 h 1726"/>
              <a:gd name="T116" fmla="*/ 2147483647 w 1704"/>
              <a:gd name="T117" fmla="*/ 2147483647 h 1726"/>
              <a:gd name="T118" fmla="*/ 2147483647 w 1704"/>
              <a:gd name="T119" fmla="*/ 2147483647 h 172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704"/>
              <a:gd name="T181" fmla="*/ 0 h 1726"/>
              <a:gd name="T182" fmla="*/ 1704 w 1704"/>
              <a:gd name="T183" fmla="*/ 1726 h 172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704" h="1726">
                <a:moveTo>
                  <a:pt x="0" y="0"/>
                </a:moveTo>
                <a:lnTo>
                  <a:pt x="5" y="6"/>
                </a:lnTo>
                <a:lnTo>
                  <a:pt x="11" y="11"/>
                </a:lnTo>
                <a:lnTo>
                  <a:pt x="11" y="17"/>
                </a:lnTo>
                <a:lnTo>
                  <a:pt x="16" y="17"/>
                </a:lnTo>
                <a:lnTo>
                  <a:pt x="16" y="22"/>
                </a:lnTo>
                <a:lnTo>
                  <a:pt x="21" y="22"/>
                </a:lnTo>
                <a:lnTo>
                  <a:pt x="27" y="28"/>
                </a:lnTo>
                <a:lnTo>
                  <a:pt x="32" y="33"/>
                </a:lnTo>
                <a:lnTo>
                  <a:pt x="38" y="39"/>
                </a:lnTo>
                <a:lnTo>
                  <a:pt x="43" y="44"/>
                </a:lnTo>
                <a:lnTo>
                  <a:pt x="48" y="49"/>
                </a:lnTo>
                <a:lnTo>
                  <a:pt x="54" y="55"/>
                </a:lnTo>
                <a:lnTo>
                  <a:pt x="59" y="60"/>
                </a:lnTo>
                <a:lnTo>
                  <a:pt x="64" y="66"/>
                </a:lnTo>
                <a:lnTo>
                  <a:pt x="70" y="71"/>
                </a:lnTo>
                <a:lnTo>
                  <a:pt x="70" y="77"/>
                </a:lnTo>
                <a:lnTo>
                  <a:pt x="75" y="77"/>
                </a:lnTo>
                <a:lnTo>
                  <a:pt x="75" y="82"/>
                </a:lnTo>
                <a:lnTo>
                  <a:pt x="81" y="82"/>
                </a:lnTo>
                <a:lnTo>
                  <a:pt x="86" y="88"/>
                </a:lnTo>
                <a:lnTo>
                  <a:pt x="91" y="93"/>
                </a:lnTo>
                <a:lnTo>
                  <a:pt x="97" y="99"/>
                </a:lnTo>
                <a:lnTo>
                  <a:pt x="102" y="104"/>
                </a:lnTo>
                <a:lnTo>
                  <a:pt x="108" y="110"/>
                </a:lnTo>
                <a:lnTo>
                  <a:pt x="113" y="115"/>
                </a:lnTo>
                <a:lnTo>
                  <a:pt x="118" y="120"/>
                </a:lnTo>
                <a:lnTo>
                  <a:pt x="124" y="126"/>
                </a:lnTo>
                <a:lnTo>
                  <a:pt x="129" y="131"/>
                </a:lnTo>
                <a:lnTo>
                  <a:pt x="129" y="137"/>
                </a:lnTo>
                <a:lnTo>
                  <a:pt x="135" y="137"/>
                </a:lnTo>
                <a:lnTo>
                  <a:pt x="135" y="142"/>
                </a:lnTo>
                <a:lnTo>
                  <a:pt x="140" y="142"/>
                </a:lnTo>
                <a:lnTo>
                  <a:pt x="145" y="148"/>
                </a:lnTo>
                <a:lnTo>
                  <a:pt x="151" y="153"/>
                </a:lnTo>
                <a:lnTo>
                  <a:pt x="156" y="159"/>
                </a:lnTo>
                <a:lnTo>
                  <a:pt x="162" y="164"/>
                </a:lnTo>
                <a:lnTo>
                  <a:pt x="167" y="170"/>
                </a:lnTo>
                <a:lnTo>
                  <a:pt x="172" y="175"/>
                </a:lnTo>
                <a:lnTo>
                  <a:pt x="178" y="181"/>
                </a:lnTo>
                <a:lnTo>
                  <a:pt x="183" y="186"/>
                </a:lnTo>
                <a:lnTo>
                  <a:pt x="189" y="191"/>
                </a:lnTo>
                <a:lnTo>
                  <a:pt x="189" y="197"/>
                </a:lnTo>
                <a:lnTo>
                  <a:pt x="194" y="197"/>
                </a:lnTo>
                <a:lnTo>
                  <a:pt x="199" y="202"/>
                </a:lnTo>
                <a:lnTo>
                  <a:pt x="205" y="208"/>
                </a:lnTo>
                <a:lnTo>
                  <a:pt x="210" y="213"/>
                </a:lnTo>
                <a:lnTo>
                  <a:pt x="215" y="219"/>
                </a:lnTo>
                <a:lnTo>
                  <a:pt x="221" y="224"/>
                </a:lnTo>
                <a:lnTo>
                  <a:pt x="226" y="230"/>
                </a:lnTo>
                <a:lnTo>
                  <a:pt x="232" y="235"/>
                </a:lnTo>
                <a:lnTo>
                  <a:pt x="237" y="241"/>
                </a:lnTo>
                <a:lnTo>
                  <a:pt x="242" y="246"/>
                </a:lnTo>
                <a:lnTo>
                  <a:pt x="248" y="252"/>
                </a:lnTo>
                <a:lnTo>
                  <a:pt x="248" y="257"/>
                </a:lnTo>
                <a:lnTo>
                  <a:pt x="253" y="257"/>
                </a:lnTo>
                <a:lnTo>
                  <a:pt x="259" y="262"/>
                </a:lnTo>
                <a:lnTo>
                  <a:pt x="264" y="268"/>
                </a:lnTo>
                <a:lnTo>
                  <a:pt x="269" y="273"/>
                </a:lnTo>
                <a:lnTo>
                  <a:pt x="275" y="279"/>
                </a:lnTo>
                <a:lnTo>
                  <a:pt x="280" y="284"/>
                </a:lnTo>
                <a:lnTo>
                  <a:pt x="286" y="290"/>
                </a:lnTo>
                <a:lnTo>
                  <a:pt x="291" y="295"/>
                </a:lnTo>
                <a:lnTo>
                  <a:pt x="296" y="301"/>
                </a:lnTo>
                <a:lnTo>
                  <a:pt x="302" y="306"/>
                </a:lnTo>
                <a:lnTo>
                  <a:pt x="307" y="312"/>
                </a:lnTo>
                <a:lnTo>
                  <a:pt x="307" y="317"/>
                </a:lnTo>
                <a:lnTo>
                  <a:pt x="313" y="317"/>
                </a:lnTo>
                <a:lnTo>
                  <a:pt x="318" y="322"/>
                </a:lnTo>
                <a:lnTo>
                  <a:pt x="323" y="328"/>
                </a:lnTo>
                <a:lnTo>
                  <a:pt x="329" y="333"/>
                </a:lnTo>
                <a:lnTo>
                  <a:pt x="334" y="339"/>
                </a:lnTo>
                <a:lnTo>
                  <a:pt x="339" y="344"/>
                </a:lnTo>
                <a:lnTo>
                  <a:pt x="345" y="350"/>
                </a:lnTo>
                <a:lnTo>
                  <a:pt x="350" y="355"/>
                </a:lnTo>
                <a:lnTo>
                  <a:pt x="356" y="361"/>
                </a:lnTo>
                <a:lnTo>
                  <a:pt x="361" y="366"/>
                </a:lnTo>
                <a:lnTo>
                  <a:pt x="366" y="372"/>
                </a:lnTo>
                <a:lnTo>
                  <a:pt x="366" y="377"/>
                </a:lnTo>
                <a:lnTo>
                  <a:pt x="372" y="377"/>
                </a:lnTo>
                <a:lnTo>
                  <a:pt x="377" y="383"/>
                </a:lnTo>
                <a:lnTo>
                  <a:pt x="383" y="388"/>
                </a:lnTo>
                <a:lnTo>
                  <a:pt x="388" y="393"/>
                </a:lnTo>
                <a:lnTo>
                  <a:pt x="393" y="399"/>
                </a:lnTo>
                <a:lnTo>
                  <a:pt x="399" y="404"/>
                </a:lnTo>
                <a:lnTo>
                  <a:pt x="404" y="410"/>
                </a:lnTo>
                <a:lnTo>
                  <a:pt x="410" y="415"/>
                </a:lnTo>
                <a:lnTo>
                  <a:pt x="415" y="421"/>
                </a:lnTo>
                <a:lnTo>
                  <a:pt x="420" y="426"/>
                </a:lnTo>
                <a:lnTo>
                  <a:pt x="420" y="432"/>
                </a:lnTo>
                <a:lnTo>
                  <a:pt x="426" y="432"/>
                </a:lnTo>
                <a:lnTo>
                  <a:pt x="426" y="437"/>
                </a:lnTo>
                <a:lnTo>
                  <a:pt x="431" y="437"/>
                </a:lnTo>
                <a:lnTo>
                  <a:pt x="437" y="443"/>
                </a:lnTo>
                <a:lnTo>
                  <a:pt x="442" y="448"/>
                </a:lnTo>
                <a:lnTo>
                  <a:pt x="447" y="454"/>
                </a:lnTo>
                <a:lnTo>
                  <a:pt x="453" y="459"/>
                </a:lnTo>
                <a:lnTo>
                  <a:pt x="458" y="464"/>
                </a:lnTo>
                <a:lnTo>
                  <a:pt x="464" y="470"/>
                </a:lnTo>
                <a:lnTo>
                  <a:pt x="469" y="475"/>
                </a:lnTo>
                <a:lnTo>
                  <a:pt x="474" y="481"/>
                </a:lnTo>
                <a:lnTo>
                  <a:pt x="480" y="486"/>
                </a:lnTo>
                <a:lnTo>
                  <a:pt x="480" y="492"/>
                </a:lnTo>
                <a:lnTo>
                  <a:pt x="485" y="492"/>
                </a:lnTo>
                <a:lnTo>
                  <a:pt x="485" y="497"/>
                </a:lnTo>
                <a:lnTo>
                  <a:pt x="490" y="497"/>
                </a:lnTo>
                <a:lnTo>
                  <a:pt x="496" y="503"/>
                </a:lnTo>
                <a:lnTo>
                  <a:pt x="501" y="508"/>
                </a:lnTo>
                <a:lnTo>
                  <a:pt x="507" y="514"/>
                </a:lnTo>
                <a:lnTo>
                  <a:pt x="512" y="519"/>
                </a:lnTo>
                <a:lnTo>
                  <a:pt x="517" y="525"/>
                </a:lnTo>
                <a:lnTo>
                  <a:pt x="523" y="530"/>
                </a:lnTo>
                <a:lnTo>
                  <a:pt x="528" y="535"/>
                </a:lnTo>
                <a:lnTo>
                  <a:pt x="534" y="541"/>
                </a:lnTo>
                <a:lnTo>
                  <a:pt x="539" y="546"/>
                </a:lnTo>
                <a:lnTo>
                  <a:pt x="539" y="552"/>
                </a:lnTo>
                <a:lnTo>
                  <a:pt x="544" y="552"/>
                </a:lnTo>
                <a:lnTo>
                  <a:pt x="544" y="557"/>
                </a:lnTo>
                <a:lnTo>
                  <a:pt x="550" y="557"/>
                </a:lnTo>
                <a:lnTo>
                  <a:pt x="555" y="563"/>
                </a:lnTo>
                <a:lnTo>
                  <a:pt x="561" y="568"/>
                </a:lnTo>
                <a:lnTo>
                  <a:pt x="566" y="574"/>
                </a:lnTo>
                <a:lnTo>
                  <a:pt x="571" y="579"/>
                </a:lnTo>
                <a:lnTo>
                  <a:pt x="577" y="585"/>
                </a:lnTo>
                <a:lnTo>
                  <a:pt x="582" y="590"/>
                </a:lnTo>
                <a:lnTo>
                  <a:pt x="588" y="595"/>
                </a:lnTo>
                <a:lnTo>
                  <a:pt x="593" y="601"/>
                </a:lnTo>
                <a:lnTo>
                  <a:pt x="598" y="606"/>
                </a:lnTo>
                <a:lnTo>
                  <a:pt x="598" y="612"/>
                </a:lnTo>
                <a:lnTo>
                  <a:pt x="604" y="612"/>
                </a:lnTo>
                <a:lnTo>
                  <a:pt x="604" y="617"/>
                </a:lnTo>
                <a:lnTo>
                  <a:pt x="609" y="617"/>
                </a:lnTo>
                <a:lnTo>
                  <a:pt x="614" y="623"/>
                </a:lnTo>
                <a:lnTo>
                  <a:pt x="620" y="628"/>
                </a:lnTo>
                <a:lnTo>
                  <a:pt x="625" y="634"/>
                </a:lnTo>
                <a:lnTo>
                  <a:pt x="631" y="639"/>
                </a:lnTo>
                <a:lnTo>
                  <a:pt x="636" y="645"/>
                </a:lnTo>
                <a:lnTo>
                  <a:pt x="641" y="650"/>
                </a:lnTo>
                <a:lnTo>
                  <a:pt x="647" y="656"/>
                </a:lnTo>
                <a:lnTo>
                  <a:pt x="652" y="661"/>
                </a:lnTo>
                <a:lnTo>
                  <a:pt x="658" y="666"/>
                </a:lnTo>
                <a:lnTo>
                  <a:pt x="658" y="672"/>
                </a:lnTo>
                <a:lnTo>
                  <a:pt x="663" y="672"/>
                </a:lnTo>
                <a:lnTo>
                  <a:pt x="663" y="677"/>
                </a:lnTo>
                <a:lnTo>
                  <a:pt x="668" y="677"/>
                </a:lnTo>
                <a:lnTo>
                  <a:pt x="674" y="683"/>
                </a:lnTo>
                <a:lnTo>
                  <a:pt x="679" y="688"/>
                </a:lnTo>
                <a:lnTo>
                  <a:pt x="685" y="694"/>
                </a:lnTo>
                <a:lnTo>
                  <a:pt x="690" y="699"/>
                </a:lnTo>
                <a:lnTo>
                  <a:pt x="695" y="705"/>
                </a:lnTo>
                <a:lnTo>
                  <a:pt x="701" y="710"/>
                </a:lnTo>
                <a:lnTo>
                  <a:pt x="706" y="716"/>
                </a:lnTo>
                <a:lnTo>
                  <a:pt x="712" y="721"/>
                </a:lnTo>
                <a:lnTo>
                  <a:pt x="717" y="727"/>
                </a:lnTo>
                <a:lnTo>
                  <a:pt x="717" y="732"/>
                </a:lnTo>
                <a:lnTo>
                  <a:pt x="722" y="732"/>
                </a:lnTo>
                <a:lnTo>
                  <a:pt x="722" y="737"/>
                </a:lnTo>
                <a:lnTo>
                  <a:pt x="728" y="737"/>
                </a:lnTo>
                <a:lnTo>
                  <a:pt x="733" y="743"/>
                </a:lnTo>
                <a:lnTo>
                  <a:pt x="739" y="748"/>
                </a:lnTo>
                <a:lnTo>
                  <a:pt x="744" y="754"/>
                </a:lnTo>
                <a:lnTo>
                  <a:pt x="749" y="759"/>
                </a:lnTo>
                <a:lnTo>
                  <a:pt x="755" y="765"/>
                </a:lnTo>
                <a:lnTo>
                  <a:pt x="760" y="770"/>
                </a:lnTo>
                <a:lnTo>
                  <a:pt x="765" y="776"/>
                </a:lnTo>
                <a:lnTo>
                  <a:pt x="771" y="781"/>
                </a:lnTo>
                <a:lnTo>
                  <a:pt x="776" y="787"/>
                </a:lnTo>
                <a:lnTo>
                  <a:pt x="776" y="792"/>
                </a:lnTo>
                <a:lnTo>
                  <a:pt x="782" y="792"/>
                </a:lnTo>
                <a:lnTo>
                  <a:pt x="787" y="798"/>
                </a:lnTo>
                <a:lnTo>
                  <a:pt x="792" y="803"/>
                </a:lnTo>
                <a:lnTo>
                  <a:pt x="798" y="808"/>
                </a:lnTo>
                <a:lnTo>
                  <a:pt x="803" y="814"/>
                </a:lnTo>
                <a:lnTo>
                  <a:pt x="809" y="819"/>
                </a:lnTo>
                <a:lnTo>
                  <a:pt x="814" y="825"/>
                </a:lnTo>
                <a:lnTo>
                  <a:pt x="819" y="830"/>
                </a:lnTo>
                <a:lnTo>
                  <a:pt x="825" y="836"/>
                </a:lnTo>
                <a:lnTo>
                  <a:pt x="830" y="841"/>
                </a:lnTo>
                <a:lnTo>
                  <a:pt x="836" y="847"/>
                </a:lnTo>
                <a:lnTo>
                  <a:pt x="836" y="852"/>
                </a:lnTo>
                <a:lnTo>
                  <a:pt x="841" y="852"/>
                </a:lnTo>
                <a:lnTo>
                  <a:pt x="846" y="858"/>
                </a:lnTo>
                <a:lnTo>
                  <a:pt x="852" y="863"/>
                </a:lnTo>
                <a:lnTo>
                  <a:pt x="857" y="868"/>
                </a:lnTo>
                <a:lnTo>
                  <a:pt x="863" y="874"/>
                </a:lnTo>
                <a:lnTo>
                  <a:pt x="868" y="879"/>
                </a:lnTo>
                <a:lnTo>
                  <a:pt x="873" y="885"/>
                </a:lnTo>
                <a:lnTo>
                  <a:pt x="879" y="890"/>
                </a:lnTo>
                <a:lnTo>
                  <a:pt x="884" y="896"/>
                </a:lnTo>
                <a:lnTo>
                  <a:pt x="889" y="901"/>
                </a:lnTo>
                <a:lnTo>
                  <a:pt x="895" y="907"/>
                </a:lnTo>
                <a:lnTo>
                  <a:pt x="895" y="912"/>
                </a:lnTo>
                <a:lnTo>
                  <a:pt x="900" y="912"/>
                </a:lnTo>
                <a:lnTo>
                  <a:pt x="906" y="918"/>
                </a:lnTo>
                <a:lnTo>
                  <a:pt x="911" y="923"/>
                </a:lnTo>
                <a:lnTo>
                  <a:pt x="916" y="929"/>
                </a:lnTo>
                <a:lnTo>
                  <a:pt x="922" y="934"/>
                </a:lnTo>
                <a:lnTo>
                  <a:pt x="927" y="939"/>
                </a:lnTo>
                <a:lnTo>
                  <a:pt x="933" y="945"/>
                </a:lnTo>
                <a:lnTo>
                  <a:pt x="938" y="950"/>
                </a:lnTo>
                <a:lnTo>
                  <a:pt x="943" y="956"/>
                </a:lnTo>
                <a:lnTo>
                  <a:pt x="949" y="961"/>
                </a:lnTo>
                <a:lnTo>
                  <a:pt x="954" y="967"/>
                </a:lnTo>
                <a:lnTo>
                  <a:pt x="954" y="972"/>
                </a:lnTo>
                <a:lnTo>
                  <a:pt x="960" y="972"/>
                </a:lnTo>
                <a:lnTo>
                  <a:pt x="965" y="978"/>
                </a:lnTo>
                <a:lnTo>
                  <a:pt x="970" y="983"/>
                </a:lnTo>
                <a:lnTo>
                  <a:pt x="976" y="989"/>
                </a:lnTo>
                <a:lnTo>
                  <a:pt x="981" y="994"/>
                </a:lnTo>
                <a:lnTo>
                  <a:pt x="987" y="1000"/>
                </a:lnTo>
                <a:lnTo>
                  <a:pt x="992" y="1005"/>
                </a:lnTo>
                <a:lnTo>
                  <a:pt x="997" y="1010"/>
                </a:lnTo>
                <a:lnTo>
                  <a:pt x="1003" y="1016"/>
                </a:lnTo>
                <a:lnTo>
                  <a:pt x="1008" y="1021"/>
                </a:lnTo>
                <a:lnTo>
                  <a:pt x="1008" y="1027"/>
                </a:lnTo>
                <a:lnTo>
                  <a:pt x="1014" y="1027"/>
                </a:lnTo>
                <a:lnTo>
                  <a:pt x="1014" y="1032"/>
                </a:lnTo>
                <a:lnTo>
                  <a:pt x="1019" y="1032"/>
                </a:lnTo>
                <a:lnTo>
                  <a:pt x="1024" y="1038"/>
                </a:lnTo>
                <a:lnTo>
                  <a:pt x="1030" y="1043"/>
                </a:lnTo>
                <a:lnTo>
                  <a:pt x="1035" y="1049"/>
                </a:lnTo>
                <a:lnTo>
                  <a:pt x="1040" y="1054"/>
                </a:lnTo>
                <a:lnTo>
                  <a:pt x="1046" y="1060"/>
                </a:lnTo>
                <a:lnTo>
                  <a:pt x="1051" y="1065"/>
                </a:lnTo>
                <a:lnTo>
                  <a:pt x="1057" y="1071"/>
                </a:lnTo>
                <a:lnTo>
                  <a:pt x="1062" y="1076"/>
                </a:lnTo>
                <a:lnTo>
                  <a:pt x="1067" y="1081"/>
                </a:lnTo>
                <a:lnTo>
                  <a:pt x="1067" y="1087"/>
                </a:lnTo>
                <a:lnTo>
                  <a:pt x="1073" y="1087"/>
                </a:lnTo>
                <a:lnTo>
                  <a:pt x="1073" y="1092"/>
                </a:lnTo>
                <a:lnTo>
                  <a:pt x="1078" y="1092"/>
                </a:lnTo>
                <a:lnTo>
                  <a:pt x="1084" y="1098"/>
                </a:lnTo>
                <a:lnTo>
                  <a:pt x="1089" y="1103"/>
                </a:lnTo>
                <a:lnTo>
                  <a:pt x="1094" y="1109"/>
                </a:lnTo>
                <a:lnTo>
                  <a:pt x="1100" y="1114"/>
                </a:lnTo>
                <a:lnTo>
                  <a:pt x="1105" y="1120"/>
                </a:lnTo>
                <a:lnTo>
                  <a:pt x="1111" y="1125"/>
                </a:lnTo>
                <a:lnTo>
                  <a:pt x="1116" y="1131"/>
                </a:lnTo>
                <a:lnTo>
                  <a:pt x="1121" y="1136"/>
                </a:lnTo>
                <a:lnTo>
                  <a:pt x="1127" y="1141"/>
                </a:lnTo>
                <a:lnTo>
                  <a:pt x="1127" y="1147"/>
                </a:lnTo>
                <a:lnTo>
                  <a:pt x="1132" y="1147"/>
                </a:lnTo>
                <a:lnTo>
                  <a:pt x="1132" y="1152"/>
                </a:lnTo>
                <a:lnTo>
                  <a:pt x="1138" y="1152"/>
                </a:lnTo>
                <a:lnTo>
                  <a:pt x="1143" y="1158"/>
                </a:lnTo>
                <a:lnTo>
                  <a:pt x="1148" y="1163"/>
                </a:lnTo>
                <a:lnTo>
                  <a:pt x="1154" y="1169"/>
                </a:lnTo>
                <a:lnTo>
                  <a:pt x="1159" y="1174"/>
                </a:lnTo>
                <a:lnTo>
                  <a:pt x="1164" y="1180"/>
                </a:lnTo>
                <a:lnTo>
                  <a:pt x="1170" y="1185"/>
                </a:lnTo>
                <a:lnTo>
                  <a:pt x="1175" y="1191"/>
                </a:lnTo>
                <a:lnTo>
                  <a:pt x="1181" y="1196"/>
                </a:lnTo>
                <a:lnTo>
                  <a:pt x="1186" y="1202"/>
                </a:lnTo>
                <a:lnTo>
                  <a:pt x="1186" y="1207"/>
                </a:lnTo>
                <a:lnTo>
                  <a:pt x="1191" y="1207"/>
                </a:lnTo>
                <a:lnTo>
                  <a:pt x="1191" y="1212"/>
                </a:lnTo>
                <a:lnTo>
                  <a:pt x="1197" y="1212"/>
                </a:lnTo>
                <a:lnTo>
                  <a:pt x="1202" y="1218"/>
                </a:lnTo>
                <a:lnTo>
                  <a:pt x="1208" y="1223"/>
                </a:lnTo>
                <a:lnTo>
                  <a:pt x="1213" y="1229"/>
                </a:lnTo>
                <a:lnTo>
                  <a:pt x="1218" y="1234"/>
                </a:lnTo>
                <a:lnTo>
                  <a:pt x="1224" y="1240"/>
                </a:lnTo>
                <a:lnTo>
                  <a:pt x="1229" y="1245"/>
                </a:lnTo>
                <a:lnTo>
                  <a:pt x="1235" y="1251"/>
                </a:lnTo>
                <a:lnTo>
                  <a:pt x="1240" y="1256"/>
                </a:lnTo>
                <a:lnTo>
                  <a:pt x="1245" y="1262"/>
                </a:lnTo>
                <a:lnTo>
                  <a:pt x="1245" y="1267"/>
                </a:lnTo>
                <a:lnTo>
                  <a:pt x="1251" y="1267"/>
                </a:lnTo>
                <a:lnTo>
                  <a:pt x="1251" y="1273"/>
                </a:lnTo>
                <a:lnTo>
                  <a:pt x="1256" y="1273"/>
                </a:lnTo>
                <a:lnTo>
                  <a:pt x="1262" y="1278"/>
                </a:lnTo>
                <a:lnTo>
                  <a:pt x="1267" y="1283"/>
                </a:lnTo>
                <a:lnTo>
                  <a:pt x="1272" y="1289"/>
                </a:lnTo>
                <a:lnTo>
                  <a:pt x="1278" y="1294"/>
                </a:lnTo>
                <a:lnTo>
                  <a:pt x="1283" y="1300"/>
                </a:lnTo>
                <a:lnTo>
                  <a:pt x="1289" y="1305"/>
                </a:lnTo>
                <a:lnTo>
                  <a:pt x="1294" y="1311"/>
                </a:lnTo>
                <a:lnTo>
                  <a:pt x="1299" y="1316"/>
                </a:lnTo>
                <a:lnTo>
                  <a:pt x="1305" y="1322"/>
                </a:lnTo>
                <a:lnTo>
                  <a:pt x="1305" y="1327"/>
                </a:lnTo>
                <a:lnTo>
                  <a:pt x="1310" y="1327"/>
                </a:lnTo>
                <a:lnTo>
                  <a:pt x="1310" y="1333"/>
                </a:lnTo>
                <a:lnTo>
                  <a:pt x="1315" y="1333"/>
                </a:lnTo>
                <a:lnTo>
                  <a:pt x="1321" y="1338"/>
                </a:lnTo>
                <a:lnTo>
                  <a:pt x="1326" y="1344"/>
                </a:lnTo>
                <a:lnTo>
                  <a:pt x="1332" y="1349"/>
                </a:lnTo>
                <a:lnTo>
                  <a:pt x="1337" y="1354"/>
                </a:lnTo>
                <a:lnTo>
                  <a:pt x="1342" y="1360"/>
                </a:lnTo>
                <a:lnTo>
                  <a:pt x="1348" y="1365"/>
                </a:lnTo>
                <a:lnTo>
                  <a:pt x="1353" y="1371"/>
                </a:lnTo>
                <a:lnTo>
                  <a:pt x="1359" y="1376"/>
                </a:lnTo>
                <a:lnTo>
                  <a:pt x="1364" y="1382"/>
                </a:lnTo>
                <a:lnTo>
                  <a:pt x="1364" y="1387"/>
                </a:lnTo>
                <a:lnTo>
                  <a:pt x="1369" y="1387"/>
                </a:lnTo>
                <a:lnTo>
                  <a:pt x="1375" y="1393"/>
                </a:lnTo>
                <a:lnTo>
                  <a:pt x="1380" y="1398"/>
                </a:lnTo>
                <a:lnTo>
                  <a:pt x="1386" y="1404"/>
                </a:lnTo>
                <a:lnTo>
                  <a:pt x="1391" y="1409"/>
                </a:lnTo>
                <a:lnTo>
                  <a:pt x="1396" y="1414"/>
                </a:lnTo>
                <a:lnTo>
                  <a:pt x="1402" y="1420"/>
                </a:lnTo>
                <a:lnTo>
                  <a:pt x="1407" y="1425"/>
                </a:lnTo>
                <a:lnTo>
                  <a:pt x="1413" y="1431"/>
                </a:lnTo>
                <a:lnTo>
                  <a:pt x="1418" y="1436"/>
                </a:lnTo>
                <a:lnTo>
                  <a:pt x="1423" y="1442"/>
                </a:lnTo>
                <a:lnTo>
                  <a:pt x="1423" y="1447"/>
                </a:lnTo>
                <a:lnTo>
                  <a:pt x="1429" y="1447"/>
                </a:lnTo>
                <a:lnTo>
                  <a:pt x="1434" y="1453"/>
                </a:lnTo>
                <a:lnTo>
                  <a:pt x="1439" y="1458"/>
                </a:lnTo>
                <a:lnTo>
                  <a:pt x="1445" y="1464"/>
                </a:lnTo>
                <a:lnTo>
                  <a:pt x="1450" y="1469"/>
                </a:lnTo>
                <a:lnTo>
                  <a:pt x="1456" y="1475"/>
                </a:lnTo>
                <a:lnTo>
                  <a:pt x="1461" y="1480"/>
                </a:lnTo>
                <a:lnTo>
                  <a:pt x="1466" y="1485"/>
                </a:lnTo>
                <a:lnTo>
                  <a:pt x="1472" y="1491"/>
                </a:lnTo>
                <a:lnTo>
                  <a:pt x="1477" y="1496"/>
                </a:lnTo>
                <a:lnTo>
                  <a:pt x="1483" y="1502"/>
                </a:lnTo>
                <a:lnTo>
                  <a:pt x="1483" y="1507"/>
                </a:lnTo>
                <a:lnTo>
                  <a:pt x="1488" y="1507"/>
                </a:lnTo>
                <a:lnTo>
                  <a:pt x="1493" y="1513"/>
                </a:lnTo>
                <a:lnTo>
                  <a:pt x="1499" y="1518"/>
                </a:lnTo>
                <a:lnTo>
                  <a:pt x="1504" y="1524"/>
                </a:lnTo>
                <a:lnTo>
                  <a:pt x="1510" y="1529"/>
                </a:lnTo>
                <a:lnTo>
                  <a:pt x="1515" y="1535"/>
                </a:lnTo>
                <a:lnTo>
                  <a:pt x="1520" y="1540"/>
                </a:lnTo>
                <a:lnTo>
                  <a:pt x="1526" y="1546"/>
                </a:lnTo>
                <a:lnTo>
                  <a:pt x="1531" y="1551"/>
                </a:lnTo>
                <a:lnTo>
                  <a:pt x="1537" y="1556"/>
                </a:lnTo>
                <a:lnTo>
                  <a:pt x="1542" y="1562"/>
                </a:lnTo>
                <a:lnTo>
                  <a:pt x="1542" y="1567"/>
                </a:lnTo>
                <a:lnTo>
                  <a:pt x="1547" y="1567"/>
                </a:lnTo>
                <a:lnTo>
                  <a:pt x="1553" y="1573"/>
                </a:lnTo>
                <a:lnTo>
                  <a:pt x="1558" y="1578"/>
                </a:lnTo>
                <a:lnTo>
                  <a:pt x="1564" y="1584"/>
                </a:lnTo>
                <a:lnTo>
                  <a:pt x="1569" y="1589"/>
                </a:lnTo>
                <a:lnTo>
                  <a:pt x="1574" y="1595"/>
                </a:lnTo>
                <a:lnTo>
                  <a:pt x="1580" y="1600"/>
                </a:lnTo>
                <a:lnTo>
                  <a:pt x="1585" y="1606"/>
                </a:lnTo>
                <a:lnTo>
                  <a:pt x="1590" y="1611"/>
                </a:lnTo>
                <a:lnTo>
                  <a:pt x="1596" y="1617"/>
                </a:lnTo>
                <a:lnTo>
                  <a:pt x="1596" y="1622"/>
                </a:lnTo>
                <a:lnTo>
                  <a:pt x="1601" y="1622"/>
                </a:lnTo>
                <a:lnTo>
                  <a:pt x="1601" y="1627"/>
                </a:lnTo>
                <a:lnTo>
                  <a:pt x="1607" y="1627"/>
                </a:lnTo>
                <a:lnTo>
                  <a:pt x="1612" y="1633"/>
                </a:lnTo>
                <a:lnTo>
                  <a:pt x="1617" y="1638"/>
                </a:lnTo>
                <a:lnTo>
                  <a:pt x="1623" y="1644"/>
                </a:lnTo>
                <a:lnTo>
                  <a:pt x="1628" y="1649"/>
                </a:lnTo>
                <a:lnTo>
                  <a:pt x="1634" y="1655"/>
                </a:lnTo>
                <a:lnTo>
                  <a:pt x="1639" y="1660"/>
                </a:lnTo>
                <a:lnTo>
                  <a:pt x="1644" y="1666"/>
                </a:lnTo>
                <a:lnTo>
                  <a:pt x="1650" y="1671"/>
                </a:lnTo>
                <a:lnTo>
                  <a:pt x="1655" y="1677"/>
                </a:lnTo>
                <a:lnTo>
                  <a:pt x="1655" y="1682"/>
                </a:lnTo>
                <a:lnTo>
                  <a:pt x="1661" y="1682"/>
                </a:lnTo>
                <a:lnTo>
                  <a:pt x="1661" y="1687"/>
                </a:lnTo>
                <a:lnTo>
                  <a:pt x="1666" y="1687"/>
                </a:lnTo>
                <a:lnTo>
                  <a:pt x="1671" y="1693"/>
                </a:lnTo>
                <a:lnTo>
                  <a:pt x="1677" y="1698"/>
                </a:lnTo>
                <a:lnTo>
                  <a:pt x="1682" y="1704"/>
                </a:lnTo>
                <a:lnTo>
                  <a:pt x="1688" y="1709"/>
                </a:lnTo>
                <a:lnTo>
                  <a:pt x="1693" y="1715"/>
                </a:lnTo>
                <a:lnTo>
                  <a:pt x="1698" y="1720"/>
                </a:lnTo>
                <a:lnTo>
                  <a:pt x="1704" y="1726"/>
                </a:lnTo>
              </a:path>
            </a:pathLst>
          </a:custGeom>
          <a:noFill/>
          <a:ln w="16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51909" name="Freeform 112"/>
          <p:cNvSpPr>
            <a:spLocks/>
          </p:cNvSpPr>
          <p:nvPr/>
        </p:nvSpPr>
        <p:spPr bwMode="auto">
          <a:xfrm>
            <a:off x="2268538" y="1268413"/>
            <a:ext cx="2705100" cy="2740025"/>
          </a:xfrm>
          <a:custGeom>
            <a:avLst/>
            <a:gdLst>
              <a:gd name="T0" fmla="*/ 2147483647 w 1704"/>
              <a:gd name="T1" fmla="*/ 2147483647 h 1726"/>
              <a:gd name="T2" fmla="*/ 2147483647 w 1704"/>
              <a:gd name="T3" fmla="*/ 2147483647 h 1726"/>
              <a:gd name="T4" fmla="*/ 2147483647 w 1704"/>
              <a:gd name="T5" fmla="*/ 2147483647 h 1726"/>
              <a:gd name="T6" fmla="*/ 2147483647 w 1704"/>
              <a:gd name="T7" fmla="*/ 2147483647 h 1726"/>
              <a:gd name="T8" fmla="*/ 2147483647 w 1704"/>
              <a:gd name="T9" fmla="*/ 2147483647 h 1726"/>
              <a:gd name="T10" fmla="*/ 2147483647 w 1704"/>
              <a:gd name="T11" fmla="*/ 2147483647 h 1726"/>
              <a:gd name="T12" fmla="*/ 2147483647 w 1704"/>
              <a:gd name="T13" fmla="*/ 2147483647 h 1726"/>
              <a:gd name="T14" fmla="*/ 2147483647 w 1704"/>
              <a:gd name="T15" fmla="*/ 2147483647 h 1726"/>
              <a:gd name="T16" fmla="*/ 2147483647 w 1704"/>
              <a:gd name="T17" fmla="*/ 2147483647 h 1726"/>
              <a:gd name="T18" fmla="*/ 2147483647 w 1704"/>
              <a:gd name="T19" fmla="*/ 2147483647 h 1726"/>
              <a:gd name="T20" fmla="*/ 2147483647 w 1704"/>
              <a:gd name="T21" fmla="*/ 2147483647 h 1726"/>
              <a:gd name="T22" fmla="*/ 2147483647 w 1704"/>
              <a:gd name="T23" fmla="*/ 2147483647 h 1726"/>
              <a:gd name="T24" fmla="*/ 2147483647 w 1704"/>
              <a:gd name="T25" fmla="*/ 2147483647 h 1726"/>
              <a:gd name="T26" fmla="*/ 2147483647 w 1704"/>
              <a:gd name="T27" fmla="*/ 2147483647 h 1726"/>
              <a:gd name="T28" fmla="*/ 2147483647 w 1704"/>
              <a:gd name="T29" fmla="*/ 2147483647 h 1726"/>
              <a:gd name="T30" fmla="*/ 2147483647 w 1704"/>
              <a:gd name="T31" fmla="*/ 2147483647 h 1726"/>
              <a:gd name="T32" fmla="*/ 2147483647 w 1704"/>
              <a:gd name="T33" fmla="*/ 2147483647 h 1726"/>
              <a:gd name="T34" fmla="*/ 2147483647 w 1704"/>
              <a:gd name="T35" fmla="*/ 2147483647 h 1726"/>
              <a:gd name="T36" fmla="*/ 2147483647 w 1704"/>
              <a:gd name="T37" fmla="*/ 2147483647 h 1726"/>
              <a:gd name="T38" fmla="*/ 2147483647 w 1704"/>
              <a:gd name="T39" fmla="*/ 2147483647 h 1726"/>
              <a:gd name="T40" fmla="*/ 2147483647 w 1704"/>
              <a:gd name="T41" fmla="*/ 2147483647 h 1726"/>
              <a:gd name="T42" fmla="*/ 2147483647 w 1704"/>
              <a:gd name="T43" fmla="*/ 2147483647 h 1726"/>
              <a:gd name="T44" fmla="*/ 2147483647 w 1704"/>
              <a:gd name="T45" fmla="*/ 2147483647 h 1726"/>
              <a:gd name="T46" fmla="*/ 2147483647 w 1704"/>
              <a:gd name="T47" fmla="*/ 2147483647 h 1726"/>
              <a:gd name="T48" fmla="*/ 2147483647 w 1704"/>
              <a:gd name="T49" fmla="*/ 2147483647 h 1726"/>
              <a:gd name="T50" fmla="*/ 2147483647 w 1704"/>
              <a:gd name="T51" fmla="*/ 2147483647 h 1726"/>
              <a:gd name="T52" fmla="*/ 2147483647 w 1704"/>
              <a:gd name="T53" fmla="*/ 2147483647 h 1726"/>
              <a:gd name="T54" fmla="*/ 2147483647 w 1704"/>
              <a:gd name="T55" fmla="*/ 2147483647 h 1726"/>
              <a:gd name="T56" fmla="*/ 2147483647 w 1704"/>
              <a:gd name="T57" fmla="*/ 2147483647 h 1726"/>
              <a:gd name="T58" fmla="*/ 2147483647 w 1704"/>
              <a:gd name="T59" fmla="*/ 2147483647 h 1726"/>
              <a:gd name="T60" fmla="*/ 2147483647 w 1704"/>
              <a:gd name="T61" fmla="*/ 2147483647 h 1726"/>
              <a:gd name="T62" fmla="*/ 2147483647 w 1704"/>
              <a:gd name="T63" fmla="*/ 2147483647 h 1726"/>
              <a:gd name="T64" fmla="*/ 2147483647 w 1704"/>
              <a:gd name="T65" fmla="*/ 2147483647 h 1726"/>
              <a:gd name="T66" fmla="*/ 2147483647 w 1704"/>
              <a:gd name="T67" fmla="*/ 2147483647 h 1726"/>
              <a:gd name="T68" fmla="*/ 2147483647 w 1704"/>
              <a:gd name="T69" fmla="*/ 2147483647 h 1726"/>
              <a:gd name="T70" fmla="*/ 2147483647 w 1704"/>
              <a:gd name="T71" fmla="*/ 2147483647 h 1726"/>
              <a:gd name="T72" fmla="*/ 2147483647 w 1704"/>
              <a:gd name="T73" fmla="*/ 2147483647 h 1726"/>
              <a:gd name="T74" fmla="*/ 2147483647 w 1704"/>
              <a:gd name="T75" fmla="*/ 2147483647 h 1726"/>
              <a:gd name="T76" fmla="*/ 2147483647 w 1704"/>
              <a:gd name="T77" fmla="*/ 2147483647 h 1726"/>
              <a:gd name="T78" fmla="*/ 2147483647 w 1704"/>
              <a:gd name="T79" fmla="*/ 2147483647 h 1726"/>
              <a:gd name="T80" fmla="*/ 2147483647 w 1704"/>
              <a:gd name="T81" fmla="*/ 2147483647 h 1726"/>
              <a:gd name="T82" fmla="*/ 2147483647 w 1704"/>
              <a:gd name="T83" fmla="*/ 2147483647 h 1726"/>
              <a:gd name="T84" fmla="*/ 2147483647 w 1704"/>
              <a:gd name="T85" fmla="*/ 2147483647 h 1726"/>
              <a:gd name="T86" fmla="*/ 2147483647 w 1704"/>
              <a:gd name="T87" fmla="*/ 2147483647 h 1726"/>
              <a:gd name="T88" fmla="*/ 2147483647 w 1704"/>
              <a:gd name="T89" fmla="*/ 2147483647 h 1726"/>
              <a:gd name="T90" fmla="*/ 2147483647 w 1704"/>
              <a:gd name="T91" fmla="*/ 2147483647 h 1726"/>
              <a:gd name="T92" fmla="*/ 2147483647 w 1704"/>
              <a:gd name="T93" fmla="*/ 2147483647 h 1726"/>
              <a:gd name="T94" fmla="*/ 2147483647 w 1704"/>
              <a:gd name="T95" fmla="*/ 2147483647 h 1726"/>
              <a:gd name="T96" fmla="*/ 2147483647 w 1704"/>
              <a:gd name="T97" fmla="*/ 2147483647 h 1726"/>
              <a:gd name="T98" fmla="*/ 2147483647 w 1704"/>
              <a:gd name="T99" fmla="*/ 2147483647 h 1726"/>
              <a:gd name="T100" fmla="*/ 2147483647 w 1704"/>
              <a:gd name="T101" fmla="*/ 2147483647 h 1726"/>
              <a:gd name="T102" fmla="*/ 2147483647 w 1704"/>
              <a:gd name="T103" fmla="*/ 2147483647 h 1726"/>
              <a:gd name="T104" fmla="*/ 2147483647 w 1704"/>
              <a:gd name="T105" fmla="*/ 2147483647 h 1726"/>
              <a:gd name="T106" fmla="*/ 2147483647 w 1704"/>
              <a:gd name="T107" fmla="*/ 2147483647 h 1726"/>
              <a:gd name="T108" fmla="*/ 2147483647 w 1704"/>
              <a:gd name="T109" fmla="*/ 2147483647 h 1726"/>
              <a:gd name="T110" fmla="*/ 2147483647 w 1704"/>
              <a:gd name="T111" fmla="*/ 2147483647 h 1726"/>
              <a:gd name="T112" fmla="*/ 2147483647 w 1704"/>
              <a:gd name="T113" fmla="*/ 2147483647 h 1726"/>
              <a:gd name="T114" fmla="*/ 2147483647 w 1704"/>
              <a:gd name="T115" fmla="*/ 2147483647 h 1726"/>
              <a:gd name="T116" fmla="*/ 2147483647 w 1704"/>
              <a:gd name="T117" fmla="*/ 2147483647 h 1726"/>
              <a:gd name="T118" fmla="*/ 2147483647 w 1704"/>
              <a:gd name="T119" fmla="*/ 2147483647 h 172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704"/>
              <a:gd name="T181" fmla="*/ 0 h 1726"/>
              <a:gd name="T182" fmla="*/ 1704 w 1704"/>
              <a:gd name="T183" fmla="*/ 1726 h 172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704" h="1726">
                <a:moveTo>
                  <a:pt x="0" y="0"/>
                </a:moveTo>
                <a:lnTo>
                  <a:pt x="5" y="6"/>
                </a:lnTo>
                <a:lnTo>
                  <a:pt x="11" y="11"/>
                </a:lnTo>
                <a:lnTo>
                  <a:pt x="11" y="17"/>
                </a:lnTo>
                <a:lnTo>
                  <a:pt x="16" y="17"/>
                </a:lnTo>
                <a:lnTo>
                  <a:pt x="16" y="22"/>
                </a:lnTo>
                <a:lnTo>
                  <a:pt x="21" y="22"/>
                </a:lnTo>
                <a:lnTo>
                  <a:pt x="27" y="28"/>
                </a:lnTo>
                <a:lnTo>
                  <a:pt x="32" y="33"/>
                </a:lnTo>
                <a:lnTo>
                  <a:pt x="38" y="39"/>
                </a:lnTo>
                <a:lnTo>
                  <a:pt x="43" y="44"/>
                </a:lnTo>
                <a:lnTo>
                  <a:pt x="48" y="49"/>
                </a:lnTo>
                <a:lnTo>
                  <a:pt x="54" y="55"/>
                </a:lnTo>
                <a:lnTo>
                  <a:pt x="59" y="60"/>
                </a:lnTo>
                <a:lnTo>
                  <a:pt x="64" y="66"/>
                </a:lnTo>
                <a:lnTo>
                  <a:pt x="70" y="71"/>
                </a:lnTo>
                <a:lnTo>
                  <a:pt x="70" y="77"/>
                </a:lnTo>
                <a:lnTo>
                  <a:pt x="75" y="77"/>
                </a:lnTo>
                <a:lnTo>
                  <a:pt x="75" y="82"/>
                </a:lnTo>
                <a:lnTo>
                  <a:pt x="81" y="82"/>
                </a:lnTo>
                <a:lnTo>
                  <a:pt x="86" y="88"/>
                </a:lnTo>
                <a:lnTo>
                  <a:pt x="91" y="93"/>
                </a:lnTo>
                <a:lnTo>
                  <a:pt x="97" y="99"/>
                </a:lnTo>
                <a:lnTo>
                  <a:pt x="102" y="104"/>
                </a:lnTo>
                <a:lnTo>
                  <a:pt x="108" y="110"/>
                </a:lnTo>
                <a:lnTo>
                  <a:pt x="113" y="115"/>
                </a:lnTo>
                <a:lnTo>
                  <a:pt x="118" y="120"/>
                </a:lnTo>
                <a:lnTo>
                  <a:pt x="124" y="126"/>
                </a:lnTo>
                <a:lnTo>
                  <a:pt x="129" y="131"/>
                </a:lnTo>
                <a:lnTo>
                  <a:pt x="129" y="137"/>
                </a:lnTo>
                <a:lnTo>
                  <a:pt x="135" y="137"/>
                </a:lnTo>
                <a:lnTo>
                  <a:pt x="135" y="142"/>
                </a:lnTo>
                <a:lnTo>
                  <a:pt x="140" y="142"/>
                </a:lnTo>
                <a:lnTo>
                  <a:pt x="145" y="148"/>
                </a:lnTo>
                <a:lnTo>
                  <a:pt x="151" y="153"/>
                </a:lnTo>
                <a:lnTo>
                  <a:pt x="156" y="159"/>
                </a:lnTo>
                <a:lnTo>
                  <a:pt x="162" y="164"/>
                </a:lnTo>
                <a:lnTo>
                  <a:pt x="167" y="170"/>
                </a:lnTo>
                <a:lnTo>
                  <a:pt x="172" y="175"/>
                </a:lnTo>
                <a:lnTo>
                  <a:pt x="178" y="181"/>
                </a:lnTo>
                <a:lnTo>
                  <a:pt x="183" y="186"/>
                </a:lnTo>
                <a:lnTo>
                  <a:pt x="189" y="191"/>
                </a:lnTo>
                <a:lnTo>
                  <a:pt x="189" y="197"/>
                </a:lnTo>
                <a:lnTo>
                  <a:pt x="194" y="197"/>
                </a:lnTo>
                <a:lnTo>
                  <a:pt x="199" y="202"/>
                </a:lnTo>
                <a:lnTo>
                  <a:pt x="205" y="208"/>
                </a:lnTo>
                <a:lnTo>
                  <a:pt x="210" y="213"/>
                </a:lnTo>
                <a:lnTo>
                  <a:pt x="215" y="219"/>
                </a:lnTo>
                <a:lnTo>
                  <a:pt x="221" y="224"/>
                </a:lnTo>
                <a:lnTo>
                  <a:pt x="226" y="230"/>
                </a:lnTo>
                <a:lnTo>
                  <a:pt x="232" y="235"/>
                </a:lnTo>
                <a:lnTo>
                  <a:pt x="237" y="241"/>
                </a:lnTo>
                <a:lnTo>
                  <a:pt x="242" y="246"/>
                </a:lnTo>
                <a:lnTo>
                  <a:pt x="248" y="252"/>
                </a:lnTo>
                <a:lnTo>
                  <a:pt x="248" y="257"/>
                </a:lnTo>
                <a:lnTo>
                  <a:pt x="253" y="257"/>
                </a:lnTo>
                <a:lnTo>
                  <a:pt x="259" y="262"/>
                </a:lnTo>
                <a:lnTo>
                  <a:pt x="264" y="268"/>
                </a:lnTo>
                <a:lnTo>
                  <a:pt x="269" y="273"/>
                </a:lnTo>
                <a:lnTo>
                  <a:pt x="275" y="279"/>
                </a:lnTo>
                <a:lnTo>
                  <a:pt x="280" y="284"/>
                </a:lnTo>
                <a:lnTo>
                  <a:pt x="286" y="290"/>
                </a:lnTo>
                <a:lnTo>
                  <a:pt x="291" y="295"/>
                </a:lnTo>
                <a:lnTo>
                  <a:pt x="296" y="301"/>
                </a:lnTo>
                <a:lnTo>
                  <a:pt x="302" y="306"/>
                </a:lnTo>
                <a:lnTo>
                  <a:pt x="307" y="312"/>
                </a:lnTo>
                <a:lnTo>
                  <a:pt x="307" y="317"/>
                </a:lnTo>
                <a:lnTo>
                  <a:pt x="313" y="317"/>
                </a:lnTo>
                <a:lnTo>
                  <a:pt x="318" y="322"/>
                </a:lnTo>
                <a:lnTo>
                  <a:pt x="323" y="328"/>
                </a:lnTo>
                <a:lnTo>
                  <a:pt x="329" y="333"/>
                </a:lnTo>
                <a:lnTo>
                  <a:pt x="334" y="339"/>
                </a:lnTo>
                <a:lnTo>
                  <a:pt x="339" y="344"/>
                </a:lnTo>
                <a:lnTo>
                  <a:pt x="345" y="350"/>
                </a:lnTo>
                <a:lnTo>
                  <a:pt x="350" y="355"/>
                </a:lnTo>
                <a:lnTo>
                  <a:pt x="356" y="361"/>
                </a:lnTo>
                <a:lnTo>
                  <a:pt x="361" y="366"/>
                </a:lnTo>
                <a:lnTo>
                  <a:pt x="366" y="372"/>
                </a:lnTo>
                <a:lnTo>
                  <a:pt x="366" y="377"/>
                </a:lnTo>
                <a:lnTo>
                  <a:pt x="372" y="377"/>
                </a:lnTo>
                <a:lnTo>
                  <a:pt x="377" y="383"/>
                </a:lnTo>
                <a:lnTo>
                  <a:pt x="383" y="388"/>
                </a:lnTo>
                <a:lnTo>
                  <a:pt x="388" y="393"/>
                </a:lnTo>
                <a:lnTo>
                  <a:pt x="393" y="399"/>
                </a:lnTo>
                <a:lnTo>
                  <a:pt x="399" y="404"/>
                </a:lnTo>
                <a:lnTo>
                  <a:pt x="404" y="410"/>
                </a:lnTo>
                <a:lnTo>
                  <a:pt x="410" y="415"/>
                </a:lnTo>
                <a:lnTo>
                  <a:pt x="415" y="421"/>
                </a:lnTo>
                <a:lnTo>
                  <a:pt x="420" y="426"/>
                </a:lnTo>
                <a:lnTo>
                  <a:pt x="420" y="432"/>
                </a:lnTo>
                <a:lnTo>
                  <a:pt x="426" y="432"/>
                </a:lnTo>
                <a:lnTo>
                  <a:pt x="426" y="437"/>
                </a:lnTo>
                <a:lnTo>
                  <a:pt x="431" y="437"/>
                </a:lnTo>
                <a:lnTo>
                  <a:pt x="437" y="443"/>
                </a:lnTo>
                <a:lnTo>
                  <a:pt x="442" y="448"/>
                </a:lnTo>
                <a:lnTo>
                  <a:pt x="447" y="454"/>
                </a:lnTo>
                <a:lnTo>
                  <a:pt x="453" y="459"/>
                </a:lnTo>
                <a:lnTo>
                  <a:pt x="458" y="464"/>
                </a:lnTo>
                <a:lnTo>
                  <a:pt x="464" y="470"/>
                </a:lnTo>
                <a:lnTo>
                  <a:pt x="469" y="475"/>
                </a:lnTo>
                <a:lnTo>
                  <a:pt x="474" y="481"/>
                </a:lnTo>
                <a:lnTo>
                  <a:pt x="480" y="486"/>
                </a:lnTo>
                <a:lnTo>
                  <a:pt x="480" y="492"/>
                </a:lnTo>
                <a:lnTo>
                  <a:pt x="485" y="492"/>
                </a:lnTo>
                <a:lnTo>
                  <a:pt x="485" y="497"/>
                </a:lnTo>
                <a:lnTo>
                  <a:pt x="490" y="497"/>
                </a:lnTo>
                <a:lnTo>
                  <a:pt x="496" y="503"/>
                </a:lnTo>
                <a:lnTo>
                  <a:pt x="501" y="508"/>
                </a:lnTo>
                <a:lnTo>
                  <a:pt x="507" y="514"/>
                </a:lnTo>
                <a:lnTo>
                  <a:pt x="512" y="519"/>
                </a:lnTo>
                <a:lnTo>
                  <a:pt x="517" y="525"/>
                </a:lnTo>
                <a:lnTo>
                  <a:pt x="523" y="530"/>
                </a:lnTo>
                <a:lnTo>
                  <a:pt x="528" y="535"/>
                </a:lnTo>
                <a:lnTo>
                  <a:pt x="534" y="541"/>
                </a:lnTo>
                <a:lnTo>
                  <a:pt x="539" y="546"/>
                </a:lnTo>
                <a:lnTo>
                  <a:pt x="539" y="552"/>
                </a:lnTo>
                <a:lnTo>
                  <a:pt x="544" y="552"/>
                </a:lnTo>
                <a:lnTo>
                  <a:pt x="544" y="557"/>
                </a:lnTo>
                <a:lnTo>
                  <a:pt x="550" y="557"/>
                </a:lnTo>
                <a:lnTo>
                  <a:pt x="555" y="563"/>
                </a:lnTo>
                <a:lnTo>
                  <a:pt x="561" y="568"/>
                </a:lnTo>
                <a:lnTo>
                  <a:pt x="566" y="574"/>
                </a:lnTo>
                <a:lnTo>
                  <a:pt x="571" y="579"/>
                </a:lnTo>
                <a:lnTo>
                  <a:pt x="577" y="585"/>
                </a:lnTo>
                <a:lnTo>
                  <a:pt x="582" y="590"/>
                </a:lnTo>
                <a:lnTo>
                  <a:pt x="588" y="595"/>
                </a:lnTo>
                <a:lnTo>
                  <a:pt x="593" y="601"/>
                </a:lnTo>
                <a:lnTo>
                  <a:pt x="598" y="606"/>
                </a:lnTo>
                <a:lnTo>
                  <a:pt x="598" y="612"/>
                </a:lnTo>
                <a:lnTo>
                  <a:pt x="604" y="612"/>
                </a:lnTo>
                <a:lnTo>
                  <a:pt x="604" y="617"/>
                </a:lnTo>
                <a:lnTo>
                  <a:pt x="609" y="617"/>
                </a:lnTo>
                <a:lnTo>
                  <a:pt x="614" y="623"/>
                </a:lnTo>
                <a:lnTo>
                  <a:pt x="620" y="628"/>
                </a:lnTo>
                <a:lnTo>
                  <a:pt x="625" y="634"/>
                </a:lnTo>
                <a:lnTo>
                  <a:pt x="631" y="639"/>
                </a:lnTo>
                <a:lnTo>
                  <a:pt x="636" y="645"/>
                </a:lnTo>
                <a:lnTo>
                  <a:pt x="641" y="650"/>
                </a:lnTo>
                <a:lnTo>
                  <a:pt x="647" y="656"/>
                </a:lnTo>
                <a:lnTo>
                  <a:pt x="652" y="661"/>
                </a:lnTo>
                <a:lnTo>
                  <a:pt x="658" y="666"/>
                </a:lnTo>
                <a:lnTo>
                  <a:pt x="658" y="672"/>
                </a:lnTo>
                <a:lnTo>
                  <a:pt x="663" y="672"/>
                </a:lnTo>
                <a:lnTo>
                  <a:pt x="663" y="677"/>
                </a:lnTo>
                <a:lnTo>
                  <a:pt x="668" y="677"/>
                </a:lnTo>
                <a:lnTo>
                  <a:pt x="674" y="683"/>
                </a:lnTo>
                <a:lnTo>
                  <a:pt x="679" y="688"/>
                </a:lnTo>
                <a:lnTo>
                  <a:pt x="685" y="694"/>
                </a:lnTo>
                <a:lnTo>
                  <a:pt x="690" y="699"/>
                </a:lnTo>
                <a:lnTo>
                  <a:pt x="695" y="705"/>
                </a:lnTo>
                <a:lnTo>
                  <a:pt x="701" y="710"/>
                </a:lnTo>
                <a:lnTo>
                  <a:pt x="706" y="716"/>
                </a:lnTo>
                <a:lnTo>
                  <a:pt x="712" y="721"/>
                </a:lnTo>
                <a:lnTo>
                  <a:pt x="717" y="727"/>
                </a:lnTo>
                <a:lnTo>
                  <a:pt x="717" y="732"/>
                </a:lnTo>
                <a:lnTo>
                  <a:pt x="722" y="732"/>
                </a:lnTo>
                <a:lnTo>
                  <a:pt x="722" y="737"/>
                </a:lnTo>
                <a:lnTo>
                  <a:pt x="728" y="737"/>
                </a:lnTo>
                <a:lnTo>
                  <a:pt x="733" y="743"/>
                </a:lnTo>
                <a:lnTo>
                  <a:pt x="739" y="748"/>
                </a:lnTo>
                <a:lnTo>
                  <a:pt x="744" y="754"/>
                </a:lnTo>
                <a:lnTo>
                  <a:pt x="749" y="759"/>
                </a:lnTo>
                <a:lnTo>
                  <a:pt x="755" y="765"/>
                </a:lnTo>
                <a:lnTo>
                  <a:pt x="760" y="770"/>
                </a:lnTo>
                <a:lnTo>
                  <a:pt x="765" y="776"/>
                </a:lnTo>
                <a:lnTo>
                  <a:pt x="771" y="781"/>
                </a:lnTo>
                <a:lnTo>
                  <a:pt x="776" y="787"/>
                </a:lnTo>
                <a:lnTo>
                  <a:pt x="776" y="792"/>
                </a:lnTo>
                <a:lnTo>
                  <a:pt x="782" y="792"/>
                </a:lnTo>
                <a:lnTo>
                  <a:pt x="787" y="798"/>
                </a:lnTo>
                <a:lnTo>
                  <a:pt x="792" y="803"/>
                </a:lnTo>
                <a:lnTo>
                  <a:pt x="798" y="808"/>
                </a:lnTo>
                <a:lnTo>
                  <a:pt x="803" y="814"/>
                </a:lnTo>
                <a:lnTo>
                  <a:pt x="809" y="819"/>
                </a:lnTo>
                <a:lnTo>
                  <a:pt x="814" y="825"/>
                </a:lnTo>
                <a:lnTo>
                  <a:pt x="819" y="830"/>
                </a:lnTo>
                <a:lnTo>
                  <a:pt x="825" y="836"/>
                </a:lnTo>
                <a:lnTo>
                  <a:pt x="830" y="841"/>
                </a:lnTo>
                <a:lnTo>
                  <a:pt x="836" y="847"/>
                </a:lnTo>
                <a:lnTo>
                  <a:pt x="836" y="852"/>
                </a:lnTo>
                <a:lnTo>
                  <a:pt x="841" y="852"/>
                </a:lnTo>
                <a:lnTo>
                  <a:pt x="846" y="858"/>
                </a:lnTo>
                <a:lnTo>
                  <a:pt x="852" y="863"/>
                </a:lnTo>
                <a:lnTo>
                  <a:pt x="857" y="868"/>
                </a:lnTo>
                <a:lnTo>
                  <a:pt x="863" y="874"/>
                </a:lnTo>
                <a:lnTo>
                  <a:pt x="868" y="879"/>
                </a:lnTo>
                <a:lnTo>
                  <a:pt x="873" y="885"/>
                </a:lnTo>
                <a:lnTo>
                  <a:pt x="879" y="890"/>
                </a:lnTo>
                <a:lnTo>
                  <a:pt x="884" y="896"/>
                </a:lnTo>
                <a:lnTo>
                  <a:pt x="889" y="901"/>
                </a:lnTo>
                <a:lnTo>
                  <a:pt x="895" y="907"/>
                </a:lnTo>
                <a:lnTo>
                  <a:pt x="895" y="912"/>
                </a:lnTo>
                <a:lnTo>
                  <a:pt x="900" y="912"/>
                </a:lnTo>
                <a:lnTo>
                  <a:pt x="906" y="918"/>
                </a:lnTo>
                <a:lnTo>
                  <a:pt x="911" y="923"/>
                </a:lnTo>
                <a:lnTo>
                  <a:pt x="916" y="929"/>
                </a:lnTo>
                <a:lnTo>
                  <a:pt x="922" y="934"/>
                </a:lnTo>
                <a:lnTo>
                  <a:pt x="927" y="939"/>
                </a:lnTo>
                <a:lnTo>
                  <a:pt x="933" y="945"/>
                </a:lnTo>
                <a:lnTo>
                  <a:pt x="938" y="950"/>
                </a:lnTo>
                <a:lnTo>
                  <a:pt x="943" y="956"/>
                </a:lnTo>
                <a:lnTo>
                  <a:pt x="949" y="961"/>
                </a:lnTo>
                <a:lnTo>
                  <a:pt x="954" y="967"/>
                </a:lnTo>
                <a:lnTo>
                  <a:pt x="954" y="972"/>
                </a:lnTo>
                <a:lnTo>
                  <a:pt x="960" y="972"/>
                </a:lnTo>
                <a:lnTo>
                  <a:pt x="965" y="978"/>
                </a:lnTo>
                <a:lnTo>
                  <a:pt x="970" y="983"/>
                </a:lnTo>
                <a:lnTo>
                  <a:pt x="976" y="989"/>
                </a:lnTo>
                <a:lnTo>
                  <a:pt x="981" y="994"/>
                </a:lnTo>
                <a:lnTo>
                  <a:pt x="987" y="1000"/>
                </a:lnTo>
                <a:lnTo>
                  <a:pt x="992" y="1005"/>
                </a:lnTo>
                <a:lnTo>
                  <a:pt x="997" y="1010"/>
                </a:lnTo>
                <a:lnTo>
                  <a:pt x="1003" y="1016"/>
                </a:lnTo>
                <a:lnTo>
                  <a:pt x="1008" y="1021"/>
                </a:lnTo>
                <a:lnTo>
                  <a:pt x="1008" y="1027"/>
                </a:lnTo>
                <a:lnTo>
                  <a:pt x="1014" y="1027"/>
                </a:lnTo>
                <a:lnTo>
                  <a:pt x="1014" y="1032"/>
                </a:lnTo>
                <a:lnTo>
                  <a:pt x="1019" y="1032"/>
                </a:lnTo>
                <a:lnTo>
                  <a:pt x="1024" y="1038"/>
                </a:lnTo>
                <a:lnTo>
                  <a:pt x="1030" y="1043"/>
                </a:lnTo>
                <a:lnTo>
                  <a:pt x="1035" y="1049"/>
                </a:lnTo>
                <a:lnTo>
                  <a:pt x="1040" y="1054"/>
                </a:lnTo>
                <a:lnTo>
                  <a:pt x="1046" y="1060"/>
                </a:lnTo>
                <a:lnTo>
                  <a:pt x="1051" y="1065"/>
                </a:lnTo>
                <a:lnTo>
                  <a:pt x="1057" y="1071"/>
                </a:lnTo>
                <a:lnTo>
                  <a:pt x="1062" y="1076"/>
                </a:lnTo>
                <a:lnTo>
                  <a:pt x="1067" y="1081"/>
                </a:lnTo>
                <a:lnTo>
                  <a:pt x="1067" y="1087"/>
                </a:lnTo>
                <a:lnTo>
                  <a:pt x="1073" y="1087"/>
                </a:lnTo>
                <a:lnTo>
                  <a:pt x="1073" y="1092"/>
                </a:lnTo>
                <a:lnTo>
                  <a:pt x="1078" y="1092"/>
                </a:lnTo>
                <a:lnTo>
                  <a:pt x="1084" y="1098"/>
                </a:lnTo>
                <a:lnTo>
                  <a:pt x="1089" y="1103"/>
                </a:lnTo>
                <a:lnTo>
                  <a:pt x="1094" y="1109"/>
                </a:lnTo>
                <a:lnTo>
                  <a:pt x="1100" y="1114"/>
                </a:lnTo>
                <a:lnTo>
                  <a:pt x="1105" y="1120"/>
                </a:lnTo>
                <a:lnTo>
                  <a:pt x="1111" y="1125"/>
                </a:lnTo>
                <a:lnTo>
                  <a:pt x="1116" y="1131"/>
                </a:lnTo>
                <a:lnTo>
                  <a:pt x="1121" y="1136"/>
                </a:lnTo>
                <a:lnTo>
                  <a:pt x="1127" y="1141"/>
                </a:lnTo>
                <a:lnTo>
                  <a:pt x="1127" y="1147"/>
                </a:lnTo>
                <a:lnTo>
                  <a:pt x="1132" y="1147"/>
                </a:lnTo>
                <a:lnTo>
                  <a:pt x="1132" y="1152"/>
                </a:lnTo>
                <a:lnTo>
                  <a:pt x="1138" y="1152"/>
                </a:lnTo>
                <a:lnTo>
                  <a:pt x="1143" y="1158"/>
                </a:lnTo>
                <a:lnTo>
                  <a:pt x="1148" y="1163"/>
                </a:lnTo>
                <a:lnTo>
                  <a:pt x="1154" y="1169"/>
                </a:lnTo>
                <a:lnTo>
                  <a:pt x="1159" y="1174"/>
                </a:lnTo>
                <a:lnTo>
                  <a:pt x="1164" y="1180"/>
                </a:lnTo>
                <a:lnTo>
                  <a:pt x="1170" y="1185"/>
                </a:lnTo>
                <a:lnTo>
                  <a:pt x="1175" y="1191"/>
                </a:lnTo>
                <a:lnTo>
                  <a:pt x="1181" y="1196"/>
                </a:lnTo>
                <a:lnTo>
                  <a:pt x="1186" y="1202"/>
                </a:lnTo>
                <a:lnTo>
                  <a:pt x="1186" y="1207"/>
                </a:lnTo>
                <a:lnTo>
                  <a:pt x="1191" y="1207"/>
                </a:lnTo>
                <a:lnTo>
                  <a:pt x="1191" y="1212"/>
                </a:lnTo>
                <a:lnTo>
                  <a:pt x="1197" y="1212"/>
                </a:lnTo>
                <a:lnTo>
                  <a:pt x="1202" y="1218"/>
                </a:lnTo>
                <a:lnTo>
                  <a:pt x="1208" y="1223"/>
                </a:lnTo>
                <a:lnTo>
                  <a:pt x="1213" y="1229"/>
                </a:lnTo>
                <a:lnTo>
                  <a:pt x="1218" y="1234"/>
                </a:lnTo>
                <a:lnTo>
                  <a:pt x="1224" y="1240"/>
                </a:lnTo>
                <a:lnTo>
                  <a:pt x="1229" y="1245"/>
                </a:lnTo>
                <a:lnTo>
                  <a:pt x="1235" y="1251"/>
                </a:lnTo>
                <a:lnTo>
                  <a:pt x="1240" y="1256"/>
                </a:lnTo>
                <a:lnTo>
                  <a:pt x="1245" y="1262"/>
                </a:lnTo>
                <a:lnTo>
                  <a:pt x="1245" y="1267"/>
                </a:lnTo>
                <a:lnTo>
                  <a:pt x="1251" y="1267"/>
                </a:lnTo>
                <a:lnTo>
                  <a:pt x="1251" y="1273"/>
                </a:lnTo>
                <a:lnTo>
                  <a:pt x="1256" y="1273"/>
                </a:lnTo>
                <a:lnTo>
                  <a:pt x="1262" y="1278"/>
                </a:lnTo>
                <a:lnTo>
                  <a:pt x="1267" y="1283"/>
                </a:lnTo>
                <a:lnTo>
                  <a:pt x="1272" y="1289"/>
                </a:lnTo>
                <a:lnTo>
                  <a:pt x="1278" y="1294"/>
                </a:lnTo>
                <a:lnTo>
                  <a:pt x="1283" y="1300"/>
                </a:lnTo>
                <a:lnTo>
                  <a:pt x="1289" y="1305"/>
                </a:lnTo>
                <a:lnTo>
                  <a:pt x="1294" y="1311"/>
                </a:lnTo>
                <a:lnTo>
                  <a:pt x="1299" y="1316"/>
                </a:lnTo>
                <a:lnTo>
                  <a:pt x="1305" y="1322"/>
                </a:lnTo>
                <a:lnTo>
                  <a:pt x="1305" y="1327"/>
                </a:lnTo>
                <a:lnTo>
                  <a:pt x="1310" y="1327"/>
                </a:lnTo>
                <a:lnTo>
                  <a:pt x="1310" y="1333"/>
                </a:lnTo>
                <a:lnTo>
                  <a:pt x="1315" y="1333"/>
                </a:lnTo>
                <a:lnTo>
                  <a:pt x="1321" y="1338"/>
                </a:lnTo>
                <a:lnTo>
                  <a:pt x="1326" y="1344"/>
                </a:lnTo>
                <a:lnTo>
                  <a:pt x="1332" y="1349"/>
                </a:lnTo>
                <a:lnTo>
                  <a:pt x="1337" y="1354"/>
                </a:lnTo>
                <a:lnTo>
                  <a:pt x="1342" y="1360"/>
                </a:lnTo>
                <a:lnTo>
                  <a:pt x="1348" y="1365"/>
                </a:lnTo>
                <a:lnTo>
                  <a:pt x="1353" y="1371"/>
                </a:lnTo>
                <a:lnTo>
                  <a:pt x="1359" y="1376"/>
                </a:lnTo>
                <a:lnTo>
                  <a:pt x="1364" y="1382"/>
                </a:lnTo>
                <a:lnTo>
                  <a:pt x="1364" y="1387"/>
                </a:lnTo>
                <a:lnTo>
                  <a:pt x="1369" y="1387"/>
                </a:lnTo>
                <a:lnTo>
                  <a:pt x="1375" y="1393"/>
                </a:lnTo>
                <a:lnTo>
                  <a:pt x="1380" y="1398"/>
                </a:lnTo>
                <a:lnTo>
                  <a:pt x="1386" y="1404"/>
                </a:lnTo>
                <a:lnTo>
                  <a:pt x="1391" y="1409"/>
                </a:lnTo>
                <a:lnTo>
                  <a:pt x="1396" y="1414"/>
                </a:lnTo>
                <a:lnTo>
                  <a:pt x="1402" y="1420"/>
                </a:lnTo>
                <a:lnTo>
                  <a:pt x="1407" y="1425"/>
                </a:lnTo>
                <a:lnTo>
                  <a:pt x="1413" y="1431"/>
                </a:lnTo>
                <a:lnTo>
                  <a:pt x="1418" y="1436"/>
                </a:lnTo>
                <a:lnTo>
                  <a:pt x="1423" y="1442"/>
                </a:lnTo>
                <a:lnTo>
                  <a:pt x="1423" y="1447"/>
                </a:lnTo>
                <a:lnTo>
                  <a:pt x="1429" y="1447"/>
                </a:lnTo>
                <a:lnTo>
                  <a:pt x="1434" y="1453"/>
                </a:lnTo>
                <a:lnTo>
                  <a:pt x="1439" y="1458"/>
                </a:lnTo>
                <a:lnTo>
                  <a:pt x="1445" y="1464"/>
                </a:lnTo>
                <a:lnTo>
                  <a:pt x="1450" y="1469"/>
                </a:lnTo>
                <a:lnTo>
                  <a:pt x="1456" y="1475"/>
                </a:lnTo>
                <a:lnTo>
                  <a:pt x="1461" y="1480"/>
                </a:lnTo>
                <a:lnTo>
                  <a:pt x="1466" y="1485"/>
                </a:lnTo>
                <a:lnTo>
                  <a:pt x="1472" y="1491"/>
                </a:lnTo>
                <a:lnTo>
                  <a:pt x="1477" y="1496"/>
                </a:lnTo>
                <a:lnTo>
                  <a:pt x="1483" y="1502"/>
                </a:lnTo>
                <a:lnTo>
                  <a:pt x="1483" y="1507"/>
                </a:lnTo>
                <a:lnTo>
                  <a:pt x="1488" y="1507"/>
                </a:lnTo>
                <a:lnTo>
                  <a:pt x="1493" y="1513"/>
                </a:lnTo>
                <a:lnTo>
                  <a:pt x="1499" y="1518"/>
                </a:lnTo>
                <a:lnTo>
                  <a:pt x="1504" y="1524"/>
                </a:lnTo>
                <a:lnTo>
                  <a:pt x="1510" y="1529"/>
                </a:lnTo>
                <a:lnTo>
                  <a:pt x="1515" y="1535"/>
                </a:lnTo>
                <a:lnTo>
                  <a:pt x="1520" y="1540"/>
                </a:lnTo>
                <a:lnTo>
                  <a:pt x="1526" y="1546"/>
                </a:lnTo>
                <a:lnTo>
                  <a:pt x="1531" y="1551"/>
                </a:lnTo>
                <a:lnTo>
                  <a:pt x="1537" y="1556"/>
                </a:lnTo>
                <a:lnTo>
                  <a:pt x="1542" y="1562"/>
                </a:lnTo>
                <a:lnTo>
                  <a:pt x="1542" y="1567"/>
                </a:lnTo>
                <a:lnTo>
                  <a:pt x="1547" y="1567"/>
                </a:lnTo>
                <a:lnTo>
                  <a:pt x="1553" y="1573"/>
                </a:lnTo>
                <a:lnTo>
                  <a:pt x="1558" y="1578"/>
                </a:lnTo>
                <a:lnTo>
                  <a:pt x="1564" y="1584"/>
                </a:lnTo>
                <a:lnTo>
                  <a:pt x="1569" y="1589"/>
                </a:lnTo>
                <a:lnTo>
                  <a:pt x="1574" y="1595"/>
                </a:lnTo>
                <a:lnTo>
                  <a:pt x="1580" y="1600"/>
                </a:lnTo>
                <a:lnTo>
                  <a:pt x="1585" y="1606"/>
                </a:lnTo>
                <a:lnTo>
                  <a:pt x="1590" y="1611"/>
                </a:lnTo>
                <a:lnTo>
                  <a:pt x="1596" y="1617"/>
                </a:lnTo>
                <a:lnTo>
                  <a:pt x="1596" y="1622"/>
                </a:lnTo>
                <a:lnTo>
                  <a:pt x="1601" y="1622"/>
                </a:lnTo>
                <a:lnTo>
                  <a:pt x="1601" y="1627"/>
                </a:lnTo>
                <a:lnTo>
                  <a:pt x="1607" y="1627"/>
                </a:lnTo>
                <a:lnTo>
                  <a:pt x="1612" y="1633"/>
                </a:lnTo>
                <a:lnTo>
                  <a:pt x="1617" y="1638"/>
                </a:lnTo>
                <a:lnTo>
                  <a:pt x="1623" y="1644"/>
                </a:lnTo>
                <a:lnTo>
                  <a:pt x="1628" y="1649"/>
                </a:lnTo>
                <a:lnTo>
                  <a:pt x="1634" y="1655"/>
                </a:lnTo>
                <a:lnTo>
                  <a:pt x="1639" y="1660"/>
                </a:lnTo>
                <a:lnTo>
                  <a:pt x="1644" y="1666"/>
                </a:lnTo>
                <a:lnTo>
                  <a:pt x="1650" y="1671"/>
                </a:lnTo>
                <a:lnTo>
                  <a:pt x="1655" y="1677"/>
                </a:lnTo>
                <a:lnTo>
                  <a:pt x="1655" y="1682"/>
                </a:lnTo>
                <a:lnTo>
                  <a:pt x="1661" y="1682"/>
                </a:lnTo>
                <a:lnTo>
                  <a:pt x="1661" y="1687"/>
                </a:lnTo>
                <a:lnTo>
                  <a:pt x="1666" y="1687"/>
                </a:lnTo>
                <a:lnTo>
                  <a:pt x="1671" y="1693"/>
                </a:lnTo>
                <a:lnTo>
                  <a:pt x="1677" y="1698"/>
                </a:lnTo>
                <a:lnTo>
                  <a:pt x="1682" y="1704"/>
                </a:lnTo>
                <a:lnTo>
                  <a:pt x="1688" y="1709"/>
                </a:lnTo>
                <a:lnTo>
                  <a:pt x="1693" y="1715"/>
                </a:lnTo>
                <a:lnTo>
                  <a:pt x="1698" y="1720"/>
                </a:lnTo>
                <a:lnTo>
                  <a:pt x="1704" y="1726"/>
                </a:lnTo>
              </a:path>
            </a:pathLst>
          </a:custGeom>
          <a:noFill/>
          <a:ln w="16">
            <a:solidFill>
              <a:srgbClr val="80008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6" name="Rectangle 3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pPr eaLnBrk="1" hangingPunct="1">
              <a:defRPr/>
            </a:pPr>
            <a:endParaRPr lang="ru-RU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7206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8313" y="1628775"/>
            <a:ext cx="4038600" cy="4349750"/>
          </a:xfrm>
        </p:spPr>
        <p:txBody>
          <a:bodyPr/>
          <a:lstStyle/>
          <a:p>
            <a:pPr marL="547688" indent="-411163" eaLnBrk="1" hangingPunct="1">
              <a:buFontTx/>
              <a:buNone/>
            </a:pPr>
            <a:r>
              <a:rPr lang="ru-RU" smtClean="0"/>
              <a:t> </a:t>
            </a:r>
          </a:p>
        </p:txBody>
      </p:sp>
      <p:graphicFrame>
        <p:nvGraphicFramePr>
          <p:cNvPr id="43036" name="Object 18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4495800" y="3532188"/>
          <a:ext cx="3200400" cy="455612"/>
        </p:xfrm>
        <a:graphic>
          <a:graphicData uri="http://schemas.openxmlformats.org/presentationml/2006/ole">
            <p:oleObj spid="_x0000_s172050" name="Формула" r:id="rId3" imgW="1371600" imgH="203200" progId="Equation.3">
              <p:embed/>
            </p:oleObj>
          </a:graphicData>
        </a:graphic>
      </p:graphicFrame>
      <p:graphicFrame>
        <p:nvGraphicFramePr>
          <p:cNvPr id="172051" name="Object 19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7543800" y="3886200"/>
          <a:ext cx="1158875" cy="2187575"/>
        </p:xfrm>
        <a:graphic>
          <a:graphicData uri="http://schemas.openxmlformats.org/presentationml/2006/ole">
            <p:oleObj spid="_x0000_s172051" name="Формула" r:id="rId4" imgW="114151" imgH="215619" progId="Equation.3">
              <p:embed/>
            </p:oleObj>
          </a:graphicData>
        </a:graphic>
      </p:graphicFrame>
      <p:sp>
        <p:nvSpPr>
          <p:cNvPr id="43012" name="AutoShape 4"/>
          <p:cNvSpPr>
            <a:spLocks noChangeArrowheads="1"/>
          </p:cNvSpPr>
          <p:nvPr/>
        </p:nvSpPr>
        <p:spPr bwMode="auto">
          <a:xfrm>
            <a:off x="1116013" y="333375"/>
            <a:ext cx="7239000" cy="792163"/>
          </a:xfrm>
          <a:prstGeom prst="wedgeRoundRectCallout">
            <a:avLst>
              <a:gd name="adj1" fmla="val -23880"/>
              <a:gd name="adj2" fmla="val 14238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2000" b="1">
                <a:solidFill>
                  <a:srgbClr val="990033"/>
                </a:solidFill>
              </a:rPr>
              <a:t>III.  </a:t>
            </a:r>
            <a:r>
              <a:rPr lang="ru-RU" sz="2400" b="1">
                <a:solidFill>
                  <a:srgbClr val="990033"/>
                </a:solidFill>
              </a:rPr>
              <a:t>Метод вынесения общего множителя за скобки.</a:t>
            </a:r>
          </a:p>
        </p:txBody>
      </p:sp>
      <p:sp>
        <p:nvSpPr>
          <p:cNvPr id="172063" name="Rectangle 23"/>
          <p:cNvSpPr>
            <a:spLocks noChangeArrowheads="1"/>
          </p:cNvSpPr>
          <p:nvPr/>
        </p:nvSpPr>
        <p:spPr bwMode="auto">
          <a:xfrm>
            <a:off x="4419600" y="40386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3030" name="Object 20"/>
          <p:cNvGraphicFramePr>
            <a:graphicFrameLocks noChangeAspect="1"/>
          </p:cNvGraphicFramePr>
          <p:nvPr/>
        </p:nvGraphicFramePr>
        <p:xfrm>
          <a:off x="4284663" y="2852738"/>
          <a:ext cx="4165600" cy="733425"/>
        </p:xfrm>
        <a:graphic>
          <a:graphicData uri="http://schemas.openxmlformats.org/presentationml/2006/ole">
            <p:oleObj spid="_x0000_s172052" name="Формула" r:id="rId5" imgW="1193800" imgH="203200" progId="Equation.3">
              <p:embed/>
            </p:oleObj>
          </a:graphicData>
        </a:graphic>
      </p:graphicFrame>
      <p:sp>
        <p:nvSpPr>
          <p:cNvPr id="172064" name="Rectangle 27"/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43039" name="Rectangle 31"/>
          <p:cNvSpPr>
            <a:spLocks noChangeArrowheads="1"/>
          </p:cNvSpPr>
          <p:nvPr/>
        </p:nvSpPr>
        <p:spPr bwMode="auto">
          <a:xfrm>
            <a:off x="914400" y="2971800"/>
            <a:ext cx="2827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Решите уравнение</a:t>
            </a:r>
          </a:p>
        </p:txBody>
      </p:sp>
      <p:graphicFrame>
        <p:nvGraphicFramePr>
          <p:cNvPr id="172053" name="Object 21"/>
          <p:cNvGraphicFramePr>
            <a:graphicFrameLocks noChangeAspect="1"/>
          </p:cNvGraphicFramePr>
          <p:nvPr/>
        </p:nvGraphicFramePr>
        <p:xfrm>
          <a:off x="6238875" y="4090988"/>
          <a:ext cx="1158875" cy="2187575"/>
        </p:xfrm>
        <a:graphic>
          <a:graphicData uri="http://schemas.openxmlformats.org/presentationml/2006/ole">
            <p:oleObj spid="_x0000_s172053" name="Формула" r:id="rId6" imgW="114151" imgH="215619" progId="Equation.3">
              <p:embed/>
            </p:oleObj>
          </a:graphicData>
        </a:graphic>
      </p:graphicFrame>
      <p:graphicFrame>
        <p:nvGraphicFramePr>
          <p:cNvPr id="172054" name="Object 22"/>
          <p:cNvGraphicFramePr>
            <a:graphicFrameLocks noChangeAspect="1"/>
          </p:cNvGraphicFramePr>
          <p:nvPr/>
        </p:nvGraphicFramePr>
        <p:xfrm>
          <a:off x="6391275" y="4243388"/>
          <a:ext cx="1158875" cy="2187575"/>
        </p:xfrm>
        <a:graphic>
          <a:graphicData uri="http://schemas.openxmlformats.org/presentationml/2006/ole">
            <p:oleObj spid="_x0000_s172054" name="Формула" r:id="rId7" imgW="114151" imgH="215619" progId="Equation.3">
              <p:embed/>
            </p:oleObj>
          </a:graphicData>
        </a:graphic>
      </p:graphicFrame>
      <p:graphicFrame>
        <p:nvGraphicFramePr>
          <p:cNvPr id="43048" name="Object 23"/>
          <p:cNvGraphicFramePr>
            <a:graphicFrameLocks noChangeAspect="1"/>
          </p:cNvGraphicFramePr>
          <p:nvPr/>
        </p:nvGraphicFramePr>
        <p:xfrm>
          <a:off x="4572000" y="4114800"/>
          <a:ext cx="2819400" cy="533400"/>
        </p:xfrm>
        <a:graphic>
          <a:graphicData uri="http://schemas.openxmlformats.org/presentationml/2006/ole">
            <p:oleObj spid="_x0000_s172055" name="Формула" r:id="rId8" imgW="1181100" imgH="228600" progId="Equation.3">
              <p:embed/>
            </p:oleObj>
          </a:graphicData>
        </a:graphic>
      </p:graphicFrame>
      <p:graphicFrame>
        <p:nvGraphicFramePr>
          <p:cNvPr id="43049" name="Object 24"/>
          <p:cNvGraphicFramePr>
            <a:graphicFrameLocks noChangeAspect="1"/>
          </p:cNvGraphicFramePr>
          <p:nvPr/>
        </p:nvGraphicFramePr>
        <p:xfrm>
          <a:off x="4572000" y="4572000"/>
          <a:ext cx="2286000" cy="431800"/>
        </p:xfrm>
        <a:graphic>
          <a:graphicData uri="http://schemas.openxmlformats.org/presentationml/2006/ole">
            <p:oleObj spid="_x0000_s172056" name="Формула" r:id="rId9" imgW="787058" imgH="203112" progId="Equation.3">
              <p:embed/>
            </p:oleObj>
          </a:graphicData>
        </a:graphic>
      </p:graphicFrame>
      <p:graphicFrame>
        <p:nvGraphicFramePr>
          <p:cNvPr id="43050" name="Object 25"/>
          <p:cNvGraphicFramePr>
            <a:graphicFrameLocks noChangeAspect="1"/>
          </p:cNvGraphicFramePr>
          <p:nvPr/>
        </p:nvGraphicFramePr>
        <p:xfrm>
          <a:off x="4648200" y="4953000"/>
          <a:ext cx="1905000" cy="355600"/>
        </p:xfrm>
        <a:graphic>
          <a:graphicData uri="http://schemas.openxmlformats.org/presentationml/2006/ole">
            <p:oleObj spid="_x0000_s172057" name="Формула" r:id="rId10" imgW="799753" imgH="203112" progId="Equation.3">
              <p:embed/>
            </p:oleObj>
          </a:graphicData>
        </a:graphic>
      </p:graphicFrame>
      <p:graphicFrame>
        <p:nvGraphicFramePr>
          <p:cNvPr id="43052" name="Object 26"/>
          <p:cNvGraphicFramePr>
            <a:graphicFrameLocks noChangeAspect="1"/>
          </p:cNvGraphicFramePr>
          <p:nvPr/>
        </p:nvGraphicFramePr>
        <p:xfrm>
          <a:off x="4648200" y="5257800"/>
          <a:ext cx="990600" cy="431800"/>
        </p:xfrm>
        <a:graphic>
          <a:graphicData uri="http://schemas.openxmlformats.org/presentationml/2006/ole">
            <p:oleObj spid="_x0000_s172058" name="Формула" r:id="rId11" imgW="418918" imgH="203112" progId="Equation.3">
              <p:embed/>
            </p:oleObj>
          </a:graphicData>
        </a:graphic>
      </p:graphicFrame>
      <p:graphicFrame>
        <p:nvGraphicFramePr>
          <p:cNvPr id="43053" name="Object 27"/>
          <p:cNvGraphicFramePr>
            <a:graphicFrameLocks noChangeAspect="1"/>
          </p:cNvGraphicFramePr>
          <p:nvPr/>
        </p:nvGraphicFramePr>
        <p:xfrm>
          <a:off x="4724400" y="5638800"/>
          <a:ext cx="762000" cy="330200"/>
        </p:xfrm>
        <a:graphic>
          <a:graphicData uri="http://schemas.openxmlformats.org/presentationml/2006/ole">
            <p:oleObj spid="_x0000_s172059" name="Формула" r:id="rId12" imgW="317087" imgH="177569" progId="Equation.3">
              <p:embed/>
            </p:oleObj>
          </a:graphicData>
        </a:graphic>
      </p:graphicFrame>
      <p:sp>
        <p:nvSpPr>
          <p:cNvPr id="43054" name="Rectangle 46"/>
          <p:cNvSpPr>
            <a:spLocks noChangeArrowheads="1"/>
          </p:cNvSpPr>
          <p:nvPr/>
        </p:nvSpPr>
        <p:spPr bwMode="auto">
          <a:xfrm>
            <a:off x="4648200" y="6096000"/>
            <a:ext cx="13827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b="1"/>
              <a:t>Ответ: х=1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/>
      <p:bldP spid="43039" grpId="0"/>
      <p:bldP spid="430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3960813" cy="61198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4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400" b="1" i="1" u="sng" smtClean="0">
                <a:latin typeface="Century Schoolbook" pitchFamily="18" charset="0"/>
              </a:rPr>
              <a:t>Пример 1: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6600CC"/>
                </a:solidFill>
                <a:latin typeface="Century Schoolbook" pitchFamily="18" charset="0"/>
              </a:rPr>
              <a:t>Вынесем за скобки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427538" y="333375"/>
            <a:ext cx="4392612" cy="61912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b="1" i="1" u="sng" smtClean="0">
                <a:latin typeface="Century Schoolbook" pitchFamily="18" charset="0"/>
              </a:rPr>
              <a:t>Пример 2:</a:t>
            </a:r>
          </a:p>
          <a:p>
            <a:pPr eaLnBrk="1" hangingPunct="1">
              <a:buFontTx/>
              <a:buNone/>
            </a:pPr>
            <a:endParaRPr lang="ru-RU" sz="2400" b="1" i="1" smtClean="0"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6600CC"/>
                </a:solidFill>
                <a:latin typeface="Century Schoolbook" pitchFamily="18" charset="0"/>
              </a:rPr>
              <a:t>Вынесем за скобки</a:t>
            </a: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0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Arial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FF0066"/>
                </a:solidFill>
                <a:latin typeface="Century Schoolbook" pitchFamily="18" charset="0"/>
              </a:rPr>
              <a:t>уравнение корней не имеет.</a:t>
            </a: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1800" b="1" i="1" smtClean="0">
                <a:solidFill>
                  <a:srgbClr val="FF0066"/>
                </a:solidFill>
                <a:latin typeface="Century Schoolbook" pitchFamily="18" charset="0"/>
              </a:rPr>
              <a:t>                  </a:t>
            </a:r>
            <a:r>
              <a:rPr lang="ru-RU" sz="2000" b="1" i="1" smtClean="0">
                <a:solidFill>
                  <a:srgbClr val="FF0066"/>
                </a:solidFill>
                <a:latin typeface="Century Schoolbook" pitchFamily="18" charset="0"/>
              </a:rPr>
              <a:t>корней нет.</a:t>
            </a:r>
            <a:endParaRPr lang="ru-RU" sz="1800" b="1" i="1" smtClean="0">
              <a:solidFill>
                <a:srgbClr val="FF0066"/>
              </a:solidFill>
              <a:latin typeface="Century Schoolbook" pitchFamily="18" charset="0"/>
            </a:endParaRPr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3059113" y="1268413"/>
          <a:ext cx="936625" cy="609600"/>
        </p:xfrm>
        <a:graphic>
          <a:graphicData uri="http://schemas.openxmlformats.org/presentationml/2006/ole">
            <p:oleObj spid="_x0000_s244740" name="Формула" r:id="rId3" imgW="317160" imgH="228600" progId="Equation.3">
              <p:embed/>
            </p:oleObj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539750" y="765175"/>
          <a:ext cx="3503613" cy="595313"/>
        </p:xfrm>
        <a:graphic>
          <a:graphicData uri="http://schemas.openxmlformats.org/presentationml/2006/ole">
            <p:oleObj spid="_x0000_s244741" name="Формула" r:id="rId4" imgW="1193760" imgH="203040" progId="Equation.3">
              <p:embed/>
            </p:oleObj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468313" y="2492375"/>
          <a:ext cx="2489200" cy="652463"/>
        </p:xfrm>
        <a:graphic>
          <a:graphicData uri="http://schemas.openxmlformats.org/presentationml/2006/ole">
            <p:oleObj spid="_x0000_s244742" name="Формула" r:id="rId5" imgW="812520" imgH="228600" progId="Equation.3">
              <p:embed/>
            </p:oleObj>
          </a:graphicData>
        </a:graphic>
      </p:graphicFrame>
      <p:graphicFrame>
        <p:nvGraphicFramePr>
          <p:cNvPr id="22535" name="Object 7"/>
          <p:cNvGraphicFramePr>
            <a:graphicFrameLocks noChangeAspect="1"/>
          </p:cNvGraphicFramePr>
          <p:nvPr/>
        </p:nvGraphicFramePr>
        <p:xfrm>
          <a:off x="468313" y="4149725"/>
          <a:ext cx="1501775" cy="630238"/>
        </p:xfrm>
        <a:graphic>
          <a:graphicData uri="http://schemas.openxmlformats.org/presentationml/2006/ole">
            <p:oleObj spid="_x0000_s244743" name="Формула" r:id="rId6" imgW="507960" imgH="228600" progId="Equation.3">
              <p:embed/>
            </p:oleObj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539750" y="4797425"/>
          <a:ext cx="1519238" cy="452438"/>
        </p:xfrm>
        <a:graphic>
          <a:graphicData uri="http://schemas.openxmlformats.org/presentationml/2006/ole">
            <p:oleObj spid="_x0000_s244744" name="Формула" r:id="rId7" imgW="558720" imgH="177480" progId="Equation.3">
              <p:embed/>
            </p:oleObj>
          </a:graphicData>
        </a:graphic>
      </p:graphicFrame>
      <p:sp>
        <p:nvSpPr>
          <p:cNvPr id="22537" name="WordArt 9"/>
          <p:cNvSpPr>
            <a:spLocks noChangeArrowheads="1" noChangeShapeType="1" noTextEdit="1"/>
          </p:cNvSpPr>
          <p:nvPr/>
        </p:nvSpPr>
        <p:spPr bwMode="auto">
          <a:xfrm>
            <a:off x="900113" y="6092825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2051050" y="5949950"/>
          <a:ext cx="485775" cy="576263"/>
        </p:xfrm>
        <a:graphic>
          <a:graphicData uri="http://schemas.openxmlformats.org/presentationml/2006/ole">
            <p:oleObj spid="_x0000_s244746" name="Формула" r:id="rId8" imgW="139680" imgH="177480" progId="Equation.3">
              <p:embed/>
            </p:oleObj>
          </a:graphicData>
        </a:graphic>
      </p:graphicFrame>
      <p:graphicFrame>
        <p:nvGraphicFramePr>
          <p:cNvPr id="22539" name="Object 11"/>
          <p:cNvGraphicFramePr>
            <a:graphicFrameLocks noChangeAspect="1"/>
          </p:cNvGraphicFramePr>
          <p:nvPr/>
        </p:nvGraphicFramePr>
        <p:xfrm>
          <a:off x="468313" y="1916113"/>
          <a:ext cx="3460750" cy="652462"/>
        </p:xfrm>
        <a:graphic>
          <a:graphicData uri="http://schemas.openxmlformats.org/presentationml/2006/ole">
            <p:oleObj spid="_x0000_s244747" name="Формула" r:id="rId9" imgW="1130040" imgH="228600" progId="Equation.3">
              <p:embed/>
            </p:oleObj>
          </a:graphicData>
        </a:graphic>
      </p:graphicFrame>
      <p:graphicFrame>
        <p:nvGraphicFramePr>
          <p:cNvPr id="22540" name="Object 12"/>
          <p:cNvGraphicFramePr>
            <a:graphicFrameLocks noChangeAspect="1"/>
          </p:cNvGraphicFramePr>
          <p:nvPr/>
        </p:nvGraphicFramePr>
        <p:xfrm>
          <a:off x="468313" y="3068638"/>
          <a:ext cx="1984375" cy="1125537"/>
        </p:xfrm>
        <a:graphic>
          <a:graphicData uri="http://schemas.openxmlformats.org/presentationml/2006/ole">
            <p:oleObj spid="_x0000_s244748" name="Формула" r:id="rId10" imgW="647640" imgH="393480" progId="Equation.3">
              <p:embed/>
            </p:oleObj>
          </a:graphicData>
        </a:graphic>
      </p:graphicFrame>
      <p:graphicFrame>
        <p:nvGraphicFramePr>
          <p:cNvPr id="22541" name="Object 13"/>
          <p:cNvGraphicFramePr>
            <a:graphicFrameLocks noChangeAspect="1"/>
          </p:cNvGraphicFramePr>
          <p:nvPr/>
        </p:nvGraphicFramePr>
        <p:xfrm>
          <a:off x="5003800" y="765175"/>
          <a:ext cx="3317875" cy="595313"/>
        </p:xfrm>
        <a:graphic>
          <a:graphicData uri="http://schemas.openxmlformats.org/presentationml/2006/ole">
            <p:oleObj spid="_x0000_s244749" name="Формула" r:id="rId11" imgW="1130040" imgH="203040" progId="Equation.3">
              <p:embed/>
            </p:oleObj>
          </a:graphicData>
        </a:graphic>
      </p:graphicFrame>
      <p:graphicFrame>
        <p:nvGraphicFramePr>
          <p:cNvPr id="22542" name="Object 14"/>
          <p:cNvGraphicFramePr>
            <a:graphicFrameLocks noChangeAspect="1"/>
          </p:cNvGraphicFramePr>
          <p:nvPr/>
        </p:nvGraphicFramePr>
        <p:xfrm>
          <a:off x="7235825" y="1196975"/>
          <a:ext cx="885825" cy="600075"/>
        </p:xfrm>
        <a:graphic>
          <a:graphicData uri="http://schemas.openxmlformats.org/presentationml/2006/ole">
            <p:oleObj spid="_x0000_s244750" name="Формула" r:id="rId12" imgW="304560" imgH="228600" progId="Equation.3">
              <p:embed/>
            </p:oleObj>
          </a:graphicData>
        </a:graphic>
      </p:graphicFrame>
      <p:graphicFrame>
        <p:nvGraphicFramePr>
          <p:cNvPr id="22543" name="Object 15"/>
          <p:cNvGraphicFramePr>
            <a:graphicFrameLocks noChangeAspect="1"/>
          </p:cNvGraphicFramePr>
          <p:nvPr/>
        </p:nvGraphicFramePr>
        <p:xfrm>
          <a:off x="4716463" y="1916113"/>
          <a:ext cx="3576637" cy="654050"/>
        </p:xfrm>
        <a:graphic>
          <a:graphicData uri="http://schemas.openxmlformats.org/presentationml/2006/ole">
            <p:oleObj spid="_x0000_s244751" name="Формула" r:id="rId13" imgW="1168200" imgH="228600" progId="Equation.3">
              <p:embed/>
            </p:oleObj>
          </a:graphicData>
        </a:graphic>
      </p:graphicFrame>
      <p:graphicFrame>
        <p:nvGraphicFramePr>
          <p:cNvPr id="22544" name="Object 16"/>
          <p:cNvGraphicFramePr>
            <a:graphicFrameLocks noChangeAspect="1"/>
          </p:cNvGraphicFramePr>
          <p:nvPr/>
        </p:nvGraphicFramePr>
        <p:xfrm>
          <a:off x="4716463" y="2492375"/>
          <a:ext cx="3189287" cy="652463"/>
        </p:xfrm>
        <a:graphic>
          <a:graphicData uri="http://schemas.openxmlformats.org/presentationml/2006/ole">
            <p:oleObj spid="_x0000_s244752" name="Формула" r:id="rId14" imgW="1041120" imgH="228600" progId="Equation.3">
              <p:embed/>
            </p:oleObj>
          </a:graphicData>
        </a:graphic>
      </p:graphicFrame>
      <p:graphicFrame>
        <p:nvGraphicFramePr>
          <p:cNvPr id="22545" name="Object 17"/>
          <p:cNvGraphicFramePr>
            <a:graphicFrameLocks noChangeAspect="1"/>
          </p:cNvGraphicFramePr>
          <p:nvPr/>
        </p:nvGraphicFramePr>
        <p:xfrm>
          <a:off x="4787900" y="3213100"/>
          <a:ext cx="2879725" cy="652463"/>
        </p:xfrm>
        <a:graphic>
          <a:graphicData uri="http://schemas.openxmlformats.org/presentationml/2006/ole">
            <p:oleObj spid="_x0000_s244753" name="Формула" r:id="rId15" imgW="939600" imgH="228600" progId="Equation.3">
              <p:embed/>
            </p:oleObj>
          </a:graphicData>
        </a:graphic>
      </p:graphicFrame>
      <p:graphicFrame>
        <p:nvGraphicFramePr>
          <p:cNvPr id="22546" name="Object 18"/>
          <p:cNvGraphicFramePr>
            <a:graphicFrameLocks noChangeAspect="1"/>
          </p:cNvGraphicFramePr>
          <p:nvPr/>
        </p:nvGraphicFramePr>
        <p:xfrm>
          <a:off x="4832350" y="3814763"/>
          <a:ext cx="2217738" cy="1084262"/>
        </p:xfrm>
        <a:graphic>
          <a:graphicData uri="http://schemas.openxmlformats.org/presentationml/2006/ole">
            <p:oleObj spid="_x0000_s244754" name="Формула" r:id="rId16" imgW="749160" imgH="393480" progId="Equation.3">
              <p:embed/>
            </p:oleObj>
          </a:graphicData>
        </a:graphic>
      </p:graphicFrame>
      <p:sp>
        <p:nvSpPr>
          <p:cNvPr id="22547" name="WordArt 19"/>
          <p:cNvSpPr>
            <a:spLocks noChangeArrowheads="1" noChangeShapeType="1" noTextEdit="1"/>
          </p:cNvSpPr>
          <p:nvPr/>
        </p:nvSpPr>
        <p:spPr bwMode="auto">
          <a:xfrm>
            <a:off x="4572000" y="5876925"/>
            <a:ext cx="10795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sp>
        <p:nvSpPr>
          <p:cNvPr id="244762" name="Line 20"/>
          <p:cNvSpPr>
            <a:spLocks noChangeShapeType="1"/>
          </p:cNvSpPr>
          <p:nvPr/>
        </p:nvSpPr>
        <p:spPr bwMode="auto">
          <a:xfrm>
            <a:off x="4284663" y="333375"/>
            <a:ext cx="0" cy="6119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aphicFrame>
        <p:nvGraphicFramePr>
          <p:cNvPr id="22549" name="Object 21"/>
          <p:cNvGraphicFramePr>
            <a:graphicFrameLocks noChangeAspect="1"/>
          </p:cNvGraphicFramePr>
          <p:nvPr/>
        </p:nvGraphicFramePr>
        <p:xfrm>
          <a:off x="611188" y="5373688"/>
          <a:ext cx="1001712" cy="452437"/>
        </p:xfrm>
        <a:graphic>
          <a:graphicData uri="http://schemas.openxmlformats.org/presentationml/2006/ole">
            <p:oleObj spid="_x0000_s244757" name="Формула" r:id="rId17" imgW="36828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2000"/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0"/>
                                        <p:tgtEl>
                                          <p:spTgt spid="2253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 animBg="1"/>
      <p:bldP spid="225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3960813" cy="611981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 1: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Т.к.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4427538" y="333375"/>
            <a:ext cx="4392612" cy="6191250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b="1" i="1" u="sng" smtClean="0">
                <a:latin typeface="Century Schoolbook" pitchFamily="18" charset="0"/>
              </a:rPr>
              <a:t>Пример 2:</a:t>
            </a:r>
          </a:p>
          <a:p>
            <a:pPr eaLnBrk="1" hangingPunct="1">
              <a:buFontTx/>
              <a:buNone/>
            </a:pPr>
            <a:endParaRPr lang="ru-RU" sz="2800" b="1" i="1" smtClean="0"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Т.к.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627313" y="1268413"/>
          <a:ext cx="1584325" cy="600075"/>
        </p:xfrm>
        <a:graphic>
          <a:graphicData uri="http://schemas.openxmlformats.org/presentationml/2006/ole">
            <p:oleObj spid="_x0000_s243716" name="Формула" r:id="rId3" imgW="545760" imgH="228600" progId="Equation.3">
              <p:embed/>
            </p:oleObj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1547813" y="765175"/>
          <a:ext cx="2049462" cy="595313"/>
        </p:xfrm>
        <a:graphic>
          <a:graphicData uri="http://schemas.openxmlformats.org/presentationml/2006/ole">
            <p:oleObj spid="_x0000_s243717" name="Формула" r:id="rId4" imgW="698400" imgH="203040" progId="Equation.3">
              <p:embed/>
            </p:oleObj>
          </a:graphicData>
        </a:graphic>
      </p:graphicFrame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1476375" y="1700213"/>
          <a:ext cx="2411413" cy="1196975"/>
        </p:xfrm>
        <a:graphic>
          <a:graphicData uri="http://schemas.openxmlformats.org/presentationml/2006/ole">
            <p:oleObj spid="_x0000_s243718" name="Формула" r:id="rId5" imgW="787320" imgH="419040" progId="Equation.3">
              <p:embed/>
            </p:oleObj>
          </a:graphicData>
        </a:graphic>
      </p:graphicFrame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1692275" y="5229225"/>
          <a:ext cx="1624013" cy="515938"/>
        </p:xfrm>
        <a:graphic>
          <a:graphicData uri="http://schemas.openxmlformats.org/presentationml/2006/ole">
            <p:oleObj spid="_x0000_s243719" name="Формула" r:id="rId6" imgW="596880" imgH="203040" progId="Equation.3">
              <p:embed/>
            </p:oleObj>
          </a:graphicData>
        </a:graphic>
      </p:graphicFrame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1763713" y="5661025"/>
          <a:ext cx="1036637" cy="452438"/>
        </p:xfrm>
        <a:graphic>
          <a:graphicData uri="http://schemas.openxmlformats.org/presentationml/2006/ole">
            <p:oleObj spid="_x0000_s243720" name="Формула" r:id="rId7" imgW="380880" imgH="177480" progId="Equation.3">
              <p:embed/>
            </p:oleObj>
          </a:graphicData>
        </a:graphic>
      </p:graphicFrame>
      <p:sp>
        <p:nvSpPr>
          <p:cNvPr id="19465" name="WordArt 9"/>
          <p:cNvSpPr>
            <a:spLocks noChangeArrowheads="1" noChangeShapeType="1" noTextEdit="1"/>
          </p:cNvSpPr>
          <p:nvPr/>
        </p:nvSpPr>
        <p:spPr bwMode="auto">
          <a:xfrm>
            <a:off x="1042988" y="6165850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2268538" y="6092825"/>
          <a:ext cx="466725" cy="506413"/>
        </p:xfrm>
        <a:graphic>
          <a:graphicData uri="http://schemas.openxmlformats.org/presentationml/2006/ole">
            <p:oleObj spid="_x0000_s243722" name="Формула" r:id="rId8" imgW="152280" imgH="177480" progId="Equation.3">
              <p:embed/>
            </p:oleObj>
          </a:graphicData>
        </a:graphic>
      </p:graphicFrame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1619250" y="2852738"/>
          <a:ext cx="1711325" cy="1196975"/>
        </p:xfrm>
        <a:graphic>
          <a:graphicData uri="http://schemas.openxmlformats.org/presentationml/2006/ole">
            <p:oleObj spid="_x0000_s243723" name="Формула" r:id="rId9" imgW="558720" imgH="419040" progId="Equation.3">
              <p:embed/>
            </p:oleObj>
          </a:graphicData>
        </a:graphic>
      </p:graphicFrame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1547813" y="4005263"/>
          <a:ext cx="2139950" cy="1343025"/>
        </p:xfrm>
        <a:graphic>
          <a:graphicData uri="http://schemas.openxmlformats.org/presentationml/2006/ole">
            <p:oleObj spid="_x0000_s243724" name="Формула" r:id="rId10" imgW="698400" imgH="469800" progId="Equation.3">
              <p:embed/>
            </p:oleObj>
          </a:graphicData>
        </a:graphic>
      </p:graphicFrame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5651500" y="765175"/>
          <a:ext cx="2012950" cy="595313"/>
        </p:xfrm>
        <a:graphic>
          <a:graphicData uri="http://schemas.openxmlformats.org/presentationml/2006/ole">
            <p:oleObj spid="_x0000_s243725" name="Формула" r:id="rId11" imgW="685800" imgH="203040" progId="Equation.3">
              <p:embed/>
            </p:oleObj>
          </a:graphicData>
        </a:graphic>
      </p:graphicFrame>
      <p:graphicFrame>
        <p:nvGraphicFramePr>
          <p:cNvPr id="19470" name="Object 14"/>
          <p:cNvGraphicFramePr>
            <a:graphicFrameLocks noChangeAspect="1"/>
          </p:cNvGraphicFramePr>
          <p:nvPr/>
        </p:nvGraphicFramePr>
        <p:xfrm>
          <a:off x="7164388" y="1268413"/>
          <a:ext cx="1622425" cy="600075"/>
        </p:xfrm>
        <a:graphic>
          <a:graphicData uri="http://schemas.openxmlformats.org/presentationml/2006/ole">
            <p:oleObj spid="_x0000_s243726" name="Формула" r:id="rId12" imgW="558720" imgH="228600" progId="Equation.3">
              <p:embed/>
            </p:oleObj>
          </a:graphicData>
        </a:graphic>
      </p:graphicFrame>
      <p:graphicFrame>
        <p:nvGraphicFramePr>
          <p:cNvPr id="19471" name="Object 15"/>
          <p:cNvGraphicFramePr>
            <a:graphicFrameLocks noChangeAspect="1"/>
          </p:cNvGraphicFramePr>
          <p:nvPr/>
        </p:nvGraphicFramePr>
        <p:xfrm>
          <a:off x="5580063" y="1773238"/>
          <a:ext cx="2411412" cy="1196975"/>
        </p:xfrm>
        <a:graphic>
          <a:graphicData uri="http://schemas.openxmlformats.org/presentationml/2006/ole">
            <p:oleObj spid="_x0000_s243727" name="Формула" r:id="rId13" imgW="787320" imgH="419040" progId="Equation.3">
              <p:embed/>
            </p:oleObj>
          </a:graphicData>
        </a:graphic>
      </p:graphicFrame>
      <p:graphicFrame>
        <p:nvGraphicFramePr>
          <p:cNvPr id="19472" name="Object 16"/>
          <p:cNvGraphicFramePr>
            <a:graphicFrameLocks noChangeAspect="1"/>
          </p:cNvGraphicFramePr>
          <p:nvPr/>
        </p:nvGraphicFramePr>
        <p:xfrm>
          <a:off x="5508625" y="2997200"/>
          <a:ext cx="2566988" cy="652463"/>
        </p:xfrm>
        <a:graphic>
          <a:graphicData uri="http://schemas.openxmlformats.org/presentationml/2006/ole">
            <p:oleObj spid="_x0000_s243728" name="Формула" r:id="rId14" imgW="838080" imgH="228600" progId="Equation.3">
              <p:embed/>
            </p:oleObj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5605463" y="3644900"/>
          <a:ext cx="2373312" cy="652463"/>
        </p:xfrm>
        <a:graphic>
          <a:graphicData uri="http://schemas.openxmlformats.org/presentationml/2006/ole">
            <p:oleObj spid="_x0000_s243729" name="Формула" r:id="rId15" imgW="774360" imgH="228600" progId="Equation.3">
              <p:embed/>
            </p:oleObj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5651500" y="4365625"/>
          <a:ext cx="1728788" cy="560388"/>
        </p:xfrm>
        <a:graphic>
          <a:graphicData uri="http://schemas.openxmlformats.org/presentationml/2006/ole">
            <p:oleObj spid="_x0000_s243730" name="Формула" r:id="rId16" imgW="583920" imgH="203040" progId="Equation.3">
              <p:embed/>
            </p:oleObj>
          </a:graphicData>
        </a:graphic>
      </p:graphicFrame>
      <p:graphicFrame>
        <p:nvGraphicFramePr>
          <p:cNvPr id="19475" name="Object 19"/>
          <p:cNvGraphicFramePr>
            <a:graphicFrameLocks noChangeAspect="1"/>
          </p:cNvGraphicFramePr>
          <p:nvPr/>
        </p:nvGraphicFramePr>
        <p:xfrm>
          <a:off x="5724525" y="4941888"/>
          <a:ext cx="1223963" cy="534987"/>
        </p:xfrm>
        <a:graphic>
          <a:graphicData uri="http://schemas.openxmlformats.org/presentationml/2006/ole">
            <p:oleObj spid="_x0000_s243731" name="Формула" r:id="rId17" imgW="380880" imgH="177480" progId="Equation.3">
              <p:embed/>
            </p:oleObj>
          </a:graphicData>
        </a:graphic>
      </p:graphicFrame>
      <p:sp>
        <p:nvSpPr>
          <p:cNvPr id="19476" name="WordArt 20"/>
          <p:cNvSpPr>
            <a:spLocks noChangeArrowheads="1" noChangeShapeType="1" noTextEdit="1"/>
          </p:cNvSpPr>
          <p:nvPr/>
        </p:nvSpPr>
        <p:spPr bwMode="auto">
          <a:xfrm>
            <a:off x="5003800" y="6021388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19477" name="Object 21"/>
          <p:cNvGraphicFramePr>
            <a:graphicFrameLocks noChangeAspect="1"/>
          </p:cNvGraphicFramePr>
          <p:nvPr/>
        </p:nvGraphicFramePr>
        <p:xfrm>
          <a:off x="6300788" y="5949950"/>
          <a:ext cx="466725" cy="506413"/>
        </p:xfrm>
        <a:graphic>
          <a:graphicData uri="http://schemas.openxmlformats.org/presentationml/2006/ole">
            <p:oleObj spid="_x0000_s243733" name="Формула" r:id="rId18" imgW="152280" imgH="177480" progId="Equation.3">
              <p:embed/>
            </p:oleObj>
          </a:graphicData>
        </a:graphic>
      </p:graphicFrame>
      <p:sp>
        <p:nvSpPr>
          <p:cNvPr id="243738" name="Line 22"/>
          <p:cNvSpPr>
            <a:spLocks noChangeShapeType="1"/>
          </p:cNvSpPr>
          <p:nvPr/>
        </p:nvSpPr>
        <p:spPr bwMode="auto">
          <a:xfrm>
            <a:off x="4284663" y="333375"/>
            <a:ext cx="0" cy="61198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24" name="Rectangle 36"/>
          <p:cNvSpPr>
            <a:spLocks noChangeArrowheads="1"/>
          </p:cNvSpPr>
          <p:nvPr/>
        </p:nvSpPr>
        <p:spPr bwMode="auto">
          <a:xfrm>
            <a:off x="971550" y="0"/>
            <a:ext cx="7543800" cy="4048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46275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shade val="46275"/>
                  <a:invGamma/>
                </a:schemeClr>
              </a:gs>
            </a:gsLst>
            <a:lin ang="5400000" scaled="1"/>
          </a:gradFill>
          <a:ln w="38100" cap="rnd">
            <a:solidFill>
              <a:srgbClr val="006666"/>
            </a:solidFill>
            <a:prstDash val="sysDot"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0" hangingPunct="0">
              <a:defRPr/>
            </a:pPr>
            <a:r>
              <a:rPr lang="ru-RU" sz="3200"/>
              <a:t>Деление обеих частей уравнения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  <p:bldP spid="1947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sz="half" idx="4294967295"/>
          </p:nvPr>
        </p:nvSpPr>
        <p:spPr>
          <a:xfrm>
            <a:off x="250825" y="333375"/>
            <a:ext cx="8569325" cy="7056438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ru-RU" sz="2800" i="1" smtClean="0">
                <a:solidFill>
                  <a:srgbClr val="FF33CC"/>
                </a:solidFill>
                <a:latin typeface="Century Schoolbook" pitchFamily="18" charset="0"/>
              </a:rPr>
              <a:t> </a:t>
            </a:r>
            <a:r>
              <a:rPr lang="ru-RU" sz="2800" i="1" smtClean="0">
                <a:solidFill>
                  <a:srgbClr val="6600CC"/>
                </a:solidFill>
                <a:latin typeface="Century Schoolbook" pitchFamily="18" charset="0"/>
              </a:rPr>
              <a:t> </a:t>
            </a:r>
            <a:r>
              <a:rPr lang="ru-RU" sz="2800" b="1" i="1" u="sng" smtClean="0">
                <a:latin typeface="Century Schoolbook" pitchFamily="18" charset="0"/>
              </a:rPr>
              <a:t>Пример:</a:t>
            </a:r>
          </a:p>
          <a:p>
            <a:pPr eaLnBrk="1" hangingPunct="1">
              <a:buFontTx/>
              <a:buNone/>
            </a:pPr>
            <a:r>
              <a:rPr lang="ru-RU" sz="2800" b="1" i="1" smtClean="0">
                <a:latin typeface="Century Schoolbook" pitchFamily="18" charset="0"/>
              </a:rPr>
              <a:t>                   </a:t>
            </a: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Преобразуем уравнение по свойствам степени: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Разделим уравнение на 3</a:t>
            </a:r>
            <a:r>
              <a:rPr lang="ru-RU" sz="2400" b="1" i="1" baseline="30000" smtClean="0">
                <a:solidFill>
                  <a:srgbClr val="6600CC"/>
                </a:solidFill>
                <a:latin typeface="Century Schoolbook" pitchFamily="18" charset="0"/>
              </a:rPr>
              <a:t>2х</a:t>
            </a: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,   3</a:t>
            </a:r>
            <a:r>
              <a:rPr lang="ru-RU" sz="2400" b="1" i="1" baseline="30000" smtClean="0">
                <a:solidFill>
                  <a:srgbClr val="6600CC"/>
                </a:solidFill>
                <a:latin typeface="Century Schoolbook" pitchFamily="18" charset="0"/>
              </a:rPr>
              <a:t>2х</a:t>
            </a: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≠0: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                               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выполним подстановку                           </a:t>
            </a:r>
          </a:p>
          <a:p>
            <a:pPr eaLnBrk="1" hangingPunct="1">
              <a:buFontTx/>
              <a:buNone/>
            </a:pPr>
            <a:endParaRPr lang="ru-RU" sz="2400" b="1" i="1" smtClean="0">
              <a:solidFill>
                <a:srgbClr val="6600CC"/>
              </a:solidFill>
              <a:latin typeface="Century Schoolbook" pitchFamily="18" charset="0"/>
            </a:endParaRPr>
          </a:p>
          <a:p>
            <a:pPr eaLnBrk="1" hangingPunct="1">
              <a:buFontTx/>
              <a:buNone/>
            </a:pPr>
            <a:r>
              <a:rPr lang="ru-RU" sz="2400" b="1" i="1" smtClean="0">
                <a:solidFill>
                  <a:srgbClr val="6600CC"/>
                </a:solidFill>
                <a:latin typeface="Century Schoolbook" pitchFamily="18" charset="0"/>
              </a:rPr>
              <a:t>Решим уравнение</a:t>
            </a:r>
          </a:p>
          <a:p>
            <a:pPr eaLnBrk="1" hangingPunct="1">
              <a:buFontTx/>
              <a:buNone/>
            </a:pPr>
            <a:r>
              <a:rPr lang="ru-RU" b="1" i="1" smtClean="0">
                <a:latin typeface="Century Schoolbook" pitchFamily="18" charset="0"/>
              </a:rPr>
              <a:t>                                                </a:t>
            </a: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6516688" y="4149725"/>
          <a:ext cx="2025650" cy="1438275"/>
        </p:xfrm>
        <a:graphic>
          <a:graphicData uri="http://schemas.openxmlformats.org/presentationml/2006/ole">
            <p:oleObj spid="_x0000_s246787" name="Формула" r:id="rId3" imgW="596880" imgH="469800" progId="Equation.3">
              <p:embed/>
            </p:oleObj>
          </a:graphicData>
        </a:graphic>
      </p:graphicFrame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2484438" y="692150"/>
          <a:ext cx="4137025" cy="595313"/>
        </p:xfrm>
        <a:graphic>
          <a:graphicData uri="http://schemas.openxmlformats.org/presentationml/2006/ole">
            <p:oleObj spid="_x0000_s246788" name="Формула" r:id="rId4" imgW="1409400" imgH="203040" progId="Equation.3">
              <p:embed/>
            </p:oleObj>
          </a:graphicData>
        </a:graphic>
      </p:graphicFrame>
      <p:graphicFrame>
        <p:nvGraphicFramePr>
          <p:cNvPr id="26629" name="Object 5"/>
          <p:cNvGraphicFramePr>
            <a:graphicFrameLocks noChangeAspect="1"/>
          </p:cNvGraphicFramePr>
          <p:nvPr/>
        </p:nvGraphicFramePr>
        <p:xfrm>
          <a:off x="611188" y="5734050"/>
          <a:ext cx="3317875" cy="742950"/>
        </p:xfrm>
        <a:graphic>
          <a:graphicData uri="http://schemas.openxmlformats.org/presentationml/2006/ole">
            <p:oleObj spid="_x0000_s246789" name="Формула" r:id="rId5" imgW="952200" imgH="228600" progId="Equation.3">
              <p:embed/>
            </p:oleObj>
          </a:graphicData>
        </a:graphic>
      </p:graphicFrame>
      <p:graphicFrame>
        <p:nvGraphicFramePr>
          <p:cNvPr id="26630" name="Object 6"/>
          <p:cNvGraphicFramePr>
            <a:graphicFrameLocks noChangeAspect="1"/>
          </p:cNvGraphicFramePr>
          <p:nvPr/>
        </p:nvGraphicFramePr>
        <p:xfrm>
          <a:off x="1476375" y="1773238"/>
          <a:ext cx="5365750" cy="652462"/>
        </p:xfrm>
        <a:graphic>
          <a:graphicData uri="http://schemas.openxmlformats.org/presentationml/2006/ole">
            <p:oleObj spid="_x0000_s246790" name="Формула" r:id="rId6" imgW="1752480" imgH="228600" progId="Equation.3">
              <p:embed/>
            </p:oleObj>
          </a:graphicData>
        </a:graphic>
      </p:graphicFrame>
      <p:graphicFrame>
        <p:nvGraphicFramePr>
          <p:cNvPr id="26631" name="Object 7"/>
          <p:cNvGraphicFramePr>
            <a:graphicFrameLocks noChangeAspect="1"/>
          </p:cNvGraphicFramePr>
          <p:nvPr/>
        </p:nvGraphicFramePr>
        <p:xfrm>
          <a:off x="1360488" y="2581275"/>
          <a:ext cx="5599112" cy="1195388"/>
        </p:xfrm>
        <a:graphic>
          <a:graphicData uri="http://schemas.openxmlformats.org/presentationml/2006/ole">
            <p:oleObj spid="_x0000_s246791" name="Формула" r:id="rId7" imgW="1828800" imgH="419040" progId="Equation.3">
              <p:embed/>
            </p:oleObj>
          </a:graphicData>
        </a:graphic>
      </p:graphicFrame>
      <p:graphicFrame>
        <p:nvGraphicFramePr>
          <p:cNvPr id="26632" name="Object 8"/>
          <p:cNvGraphicFramePr>
            <a:graphicFrameLocks noChangeAspect="1"/>
          </p:cNvGraphicFramePr>
          <p:nvPr/>
        </p:nvGraphicFramePr>
        <p:xfrm>
          <a:off x="1084263" y="3789363"/>
          <a:ext cx="4938712" cy="1339850"/>
        </p:xfrm>
        <a:graphic>
          <a:graphicData uri="http://schemas.openxmlformats.org/presentationml/2006/ole">
            <p:oleObj spid="_x0000_s246792" name="Формула" r:id="rId8" imgW="1612800" imgH="469800" progId="Equation.3">
              <p:embed/>
            </p:oleObj>
          </a:graphicData>
        </a:graphic>
      </p:graphicFrame>
      <p:graphicFrame>
        <p:nvGraphicFramePr>
          <p:cNvPr id="26633" name="Object 9"/>
          <p:cNvGraphicFramePr>
            <a:graphicFrameLocks noChangeAspect="1"/>
          </p:cNvGraphicFramePr>
          <p:nvPr/>
        </p:nvGraphicFramePr>
        <p:xfrm>
          <a:off x="6948488" y="5445125"/>
          <a:ext cx="1208087" cy="622300"/>
        </p:xfrm>
        <a:graphic>
          <a:graphicData uri="http://schemas.openxmlformats.org/presentationml/2006/ole">
            <p:oleObj spid="_x0000_s246793" name="Формула" r:id="rId9" imgW="355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66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266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8435975" cy="4525963"/>
          </a:xfrm>
        </p:spPr>
        <p:txBody>
          <a:bodyPr lIns="91440" tIns="45720" rIns="91440" bIns="45720"/>
          <a:lstStyle/>
          <a:p>
            <a:pPr eaLnBrk="1" hangingPunct="1">
              <a:buFontTx/>
              <a:buNone/>
            </a:pPr>
            <a:r>
              <a:rPr lang="en-US" sz="2800" i="1" smtClean="0">
                <a:latin typeface="Century Schoolbook" pitchFamily="18" charset="0"/>
              </a:rPr>
              <a:t>             </a:t>
            </a:r>
            <a:r>
              <a:rPr lang="en-US" sz="4000" i="1" smtClean="0">
                <a:latin typeface="Century Schoolbook" pitchFamily="18" charset="0"/>
              </a:rPr>
              <a:t>t</a:t>
            </a:r>
            <a:r>
              <a:rPr lang="en-US" sz="4000" i="1" baseline="-25000" smtClean="0">
                <a:latin typeface="Century Schoolbook" pitchFamily="18" charset="0"/>
              </a:rPr>
              <a:t>1</a:t>
            </a:r>
            <a:r>
              <a:rPr lang="ru-RU" sz="4000" i="1" smtClean="0">
                <a:latin typeface="Century Schoolbook" pitchFamily="18" charset="0"/>
              </a:rPr>
              <a:t>=1                </a:t>
            </a:r>
            <a:r>
              <a:rPr lang="en-US" sz="4000" i="1" smtClean="0">
                <a:latin typeface="Century Schoolbook" pitchFamily="18" charset="0"/>
              </a:rPr>
              <a:t>t</a:t>
            </a:r>
            <a:r>
              <a:rPr lang="en-US" sz="4000" i="1" baseline="-25000" smtClean="0">
                <a:latin typeface="Century Schoolbook" pitchFamily="18" charset="0"/>
              </a:rPr>
              <a:t>2</a:t>
            </a:r>
            <a:r>
              <a:rPr lang="en-US" sz="4000" i="1" smtClean="0">
                <a:latin typeface="Century Schoolbook" pitchFamily="18" charset="0"/>
              </a:rPr>
              <a:t>=</a:t>
            </a:r>
            <a:endParaRPr lang="ru-RU" sz="4000" i="1" smtClean="0">
              <a:latin typeface="Century Schoolbook" pitchFamily="18" charset="0"/>
            </a:endParaRPr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>
            <p:ph sz="quarter" idx="4294967295"/>
          </p:nvPr>
        </p:nvGraphicFramePr>
        <p:xfrm>
          <a:off x="7667625" y="1557338"/>
          <a:ext cx="403225" cy="1041400"/>
        </p:xfrm>
        <a:graphic>
          <a:graphicData uri="http://schemas.openxmlformats.org/presentationml/2006/ole">
            <p:oleObj spid="_x0000_s248835" name="Формула" r:id="rId3" imgW="152280" imgH="393480" progId="Equation.3">
              <p:embed/>
            </p:oleObj>
          </a:graphicData>
        </a:graphic>
      </p:graphicFrame>
      <p:graphicFrame>
        <p:nvGraphicFramePr>
          <p:cNvPr id="27657" name="Object 9"/>
          <p:cNvGraphicFramePr>
            <a:graphicFrameLocks noChangeAspect="1"/>
          </p:cNvGraphicFramePr>
          <p:nvPr>
            <p:ph sz="quarter" idx="4294967295"/>
          </p:nvPr>
        </p:nvGraphicFramePr>
        <p:xfrm>
          <a:off x="1619250" y="5084763"/>
          <a:ext cx="1736725" cy="811212"/>
        </p:xfrm>
        <a:graphic>
          <a:graphicData uri="http://schemas.openxmlformats.org/presentationml/2006/ole">
            <p:oleObj spid="_x0000_s248836" name="Формула" r:id="rId4" imgW="380880" imgH="177480" progId="Equation.3">
              <p:embed/>
            </p:oleObj>
          </a:graphicData>
        </a:graphic>
      </p:graphicFrame>
      <p:graphicFrame>
        <p:nvGraphicFramePr>
          <p:cNvPr id="27652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1835150" y="981075"/>
          <a:ext cx="3860800" cy="479425"/>
        </p:xfrm>
        <a:graphic>
          <a:graphicData uri="http://schemas.openxmlformats.org/presentationml/2006/ole">
            <p:oleObj spid="_x0000_s248837" name="Формула" r:id="rId5" imgW="1638000" imgH="203040" progId="Equation.3">
              <p:embed/>
            </p:oleObj>
          </a:graphicData>
        </a:graphic>
      </p:graphicFrame>
      <p:graphicFrame>
        <p:nvGraphicFramePr>
          <p:cNvPr id="27653" name="Object 5"/>
          <p:cNvGraphicFramePr>
            <a:graphicFrameLocks noChangeAspect="1"/>
          </p:cNvGraphicFramePr>
          <p:nvPr/>
        </p:nvGraphicFramePr>
        <p:xfrm>
          <a:off x="1489075" y="2276475"/>
          <a:ext cx="1817688" cy="1431925"/>
        </p:xfrm>
        <a:graphic>
          <a:graphicData uri="http://schemas.openxmlformats.org/presentationml/2006/ole">
            <p:oleObj spid="_x0000_s248838" name="Формула" r:id="rId6" imgW="596880" imgH="469800" progId="Equation.3">
              <p:embed/>
            </p:oleObj>
          </a:graphicData>
        </a:graphic>
      </p:graphicFrame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787900" y="1700213"/>
            <a:ext cx="409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latin typeface="Century Schoolbook" pitchFamily="18" charset="0"/>
              </a:rPr>
              <a:t>и</a:t>
            </a:r>
          </a:p>
        </p:txBody>
      </p:sp>
      <p:graphicFrame>
        <p:nvGraphicFramePr>
          <p:cNvPr id="27655" name="Object 7"/>
          <p:cNvGraphicFramePr>
            <a:graphicFrameLocks noChangeAspect="1"/>
          </p:cNvGraphicFramePr>
          <p:nvPr/>
        </p:nvGraphicFramePr>
        <p:xfrm>
          <a:off x="4859338" y="2205038"/>
          <a:ext cx="2047875" cy="1431925"/>
        </p:xfrm>
        <a:graphic>
          <a:graphicData uri="http://schemas.openxmlformats.org/presentationml/2006/ole">
            <p:oleObj spid="_x0000_s248840" name="Формула" r:id="rId7" imgW="672840" imgH="469800" progId="Equation.3">
              <p:embed/>
            </p:oleObj>
          </a:graphicData>
        </a:graphic>
      </p:graphicFrame>
      <p:graphicFrame>
        <p:nvGraphicFramePr>
          <p:cNvPr id="27656" name="Object 8"/>
          <p:cNvGraphicFramePr>
            <a:graphicFrameLocks noChangeAspect="1"/>
          </p:cNvGraphicFramePr>
          <p:nvPr/>
        </p:nvGraphicFramePr>
        <p:xfrm>
          <a:off x="4932363" y="3644900"/>
          <a:ext cx="2743200" cy="1431925"/>
        </p:xfrm>
        <a:graphic>
          <a:graphicData uri="http://schemas.openxmlformats.org/presentationml/2006/ole">
            <p:oleObj spid="_x0000_s248841" name="Формула" r:id="rId8" imgW="901440" imgH="469800" progId="Equation.3">
              <p:embed/>
            </p:oleObj>
          </a:graphicData>
        </a:graphic>
      </p:graphicFrame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900113" y="6092825"/>
            <a:ext cx="10795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Times New Roman"/>
                <a:cs typeface="Times New Roman"/>
              </a:rPr>
              <a:t>Ответ:</a:t>
            </a:r>
          </a:p>
        </p:txBody>
      </p:sp>
      <p:graphicFrame>
        <p:nvGraphicFramePr>
          <p:cNvPr id="27659" name="Object 11"/>
          <p:cNvGraphicFramePr>
            <a:graphicFrameLocks noChangeAspect="1"/>
          </p:cNvGraphicFramePr>
          <p:nvPr/>
        </p:nvGraphicFramePr>
        <p:xfrm>
          <a:off x="1403350" y="3644900"/>
          <a:ext cx="2628900" cy="1431925"/>
        </p:xfrm>
        <a:graphic>
          <a:graphicData uri="http://schemas.openxmlformats.org/presentationml/2006/ole">
            <p:oleObj spid="_x0000_s248843" name="Формула" r:id="rId9" imgW="863280" imgH="469800" progId="Equation.3">
              <p:embed/>
            </p:oleObj>
          </a:graphicData>
        </a:graphic>
      </p:graphicFrame>
      <p:graphicFrame>
        <p:nvGraphicFramePr>
          <p:cNvPr id="27660" name="Object 12"/>
          <p:cNvGraphicFramePr>
            <a:graphicFrameLocks noChangeAspect="1"/>
          </p:cNvGraphicFramePr>
          <p:nvPr/>
        </p:nvGraphicFramePr>
        <p:xfrm>
          <a:off x="5076825" y="4941888"/>
          <a:ext cx="2084388" cy="787400"/>
        </p:xfrm>
        <a:graphic>
          <a:graphicData uri="http://schemas.openxmlformats.org/presentationml/2006/ole">
            <p:oleObj spid="_x0000_s248844" name="Формула" r:id="rId10" imgW="469800" imgH="177480" progId="Equation.3">
              <p:embed/>
            </p:oleObj>
          </a:graphicData>
        </a:graphic>
      </p:graphicFrame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2195513" y="5949950"/>
            <a:ext cx="14239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3300"/>
                </a:solidFill>
              </a:rPr>
              <a:t>-1</a:t>
            </a:r>
            <a:r>
              <a:rPr lang="ru-RU" sz="3600"/>
              <a:t> </a:t>
            </a:r>
            <a:r>
              <a:rPr lang="ru-RU" sz="2800"/>
              <a:t>и</a:t>
            </a:r>
            <a:r>
              <a:rPr lang="ru-RU" sz="3600"/>
              <a:t> </a:t>
            </a:r>
            <a:r>
              <a:rPr lang="ru-RU" sz="3600">
                <a:solidFill>
                  <a:srgbClr val="FF3300"/>
                </a:solidFill>
              </a:rPr>
              <a:t>0</a:t>
            </a:r>
            <a:r>
              <a:rPr lang="ru-RU" sz="3600"/>
              <a:t>.</a:t>
            </a:r>
          </a:p>
        </p:txBody>
      </p:sp>
      <p:graphicFrame>
        <p:nvGraphicFramePr>
          <p:cNvPr id="27662" name="Object 14"/>
          <p:cNvGraphicFramePr>
            <a:graphicFrameLocks noChangeAspect="1"/>
          </p:cNvGraphicFramePr>
          <p:nvPr/>
        </p:nvGraphicFramePr>
        <p:xfrm>
          <a:off x="2268538" y="188913"/>
          <a:ext cx="3600450" cy="863600"/>
        </p:xfrm>
        <a:graphic>
          <a:graphicData uri="http://schemas.openxmlformats.org/presentationml/2006/ole">
            <p:oleObj spid="_x0000_s248846" name="Формула" r:id="rId11" imgW="9522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4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5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80"/>
                                        <p:tgtEl>
                                          <p:spTgt spid="276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6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02407" name="Rectangle 3"/>
          <p:cNvSpPr>
            <a:spLocks noGrp="1"/>
          </p:cNvSpPr>
          <p:nvPr>
            <p:ph type="body" sz="half" idx="1"/>
          </p:nvPr>
        </p:nvSpPr>
        <p:spPr>
          <a:xfrm>
            <a:off x="468313" y="1628775"/>
            <a:ext cx="7283450" cy="4525963"/>
          </a:xfrm>
        </p:spPr>
        <p:txBody>
          <a:bodyPr/>
          <a:lstStyle/>
          <a:p>
            <a:r>
              <a:rPr lang="ru-RU" sz="2500" smtClean="0"/>
              <a:t>Решите уравнение</a:t>
            </a:r>
          </a:p>
        </p:txBody>
      </p:sp>
      <p:graphicFrame>
        <p:nvGraphicFramePr>
          <p:cNvPr id="102405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1258888" y="3141663"/>
          <a:ext cx="5976937" cy="936625"/>
        </p:xfrm>
        <a:graphic>
          <a:graphicData uri="http://schemas.openxmlformats.org/presentationml/2006/ole">
            <p:oleObj spid="_x0000_s102405" name="Формула" r:id="rId3" imgW="12573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46" name="Rectangle 14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ru-RU" smtClean="0"/>
          </a:p>
        </p:txBody>
      </p:sp>
      <p:graphicFrame>
        <p:nvGraphicFramePr>
          <p:cNvPr id="227342" name="Object 14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835150" y="2565400"/>
          <a:ext cx="3097213" cy="563563"/>
        </p:xfrm>
        <a:graphic>
          <a:graphicData uri="http://schemas.openxmlformats.org/presentationml/2006/ole">
            <p:oleObj spid="_x0000_s227342" name="Формула" r:id="rId3" imgW="1257300" imgH="228600" progId="Equation.3">
              <p:embed/>
            </p:oleObj>
          </a:graphicData>
        </a:graphic>
      </p:graphicFrame>
      <p:graphicFrame>
        <p:nvGraphicFramePr>
          <p:cNvPr id="227343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411413" y="3284538"/>
          <a:ext cx="2305050" cy="419100"/>
        </p:xfrm>
        <a:graphic>
          <a:graphicData uri="http://schemas.openxmlformats.org/presentationml/2006/ole">
            <p:oleObj spid="_x0000_s227343" name="Формула" r:id="rId4" imgW="1257300" imgH="228600" progId="Equation.3">
              <p:embed/>
            </p:oleObj>
          </a:graphicData>
        </a:graphic>
      </p:graphicFrame>
      <p:graphicFrame>
        <p:nvGraphicFramePr>
          <p:cNvPr id="227344" name="Object 1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348038" y="3933825"/>
          <a:ext cx="1152525" cy="460375"/>
        </p:xfrm>
        <a:graphic>
          <a:graphicData uri="http://schemas.openxmlformats.org/presentationml/2006/ole">
            <p:oleObj spid="_x0000_s227344" name="Формула" r:id="rId5" imgW="571252" imgH="228501" progId="Equation.3">
              <p:embed/>
            </p:oleObj>
          </a:graphicData>
        </a:graphic>
      </p:graphicFrame>
      <p:graphicFrame>
        <p:nvGraphicFramePr>
          <p:cNvPr id="227345" name="Object 1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2987675" y="4508500"/>
          <a:ext cx="792163" cy="334963"/>
        </p:xfrm>
        <a:graphic>
          <a:graphicData uri="http://schemas.openxmlformats.org/presentationml/2006/ole">
            <p:oleObj spid="_x0000_s227345" name="Формула" r:id="rId6" imgW="304536" imgH="203024" progId="Equation.3">
              <p:embed/>
            </p:oleObj>
          </a:graphicData>
        </a:graphic>
      </p:graphicFrame>
      <p:sp>
        <p:nvSpPr>
          <p:cNvPr id="227347" name="Rectangle 17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2" name="Rectangle 16"/>
          <p:cNvSpPr>
            <a:spLocks noChangeArrowheads="1"/>
          </p:cNvSpPr>
          <p:nvPr/>
        </p:nvSpPr>
        <p:spPr bwMode="auto">
          <a:xfrm>
            <a:off x="3924300" y="5300663"/>
            <a:ext cx="719138" cy="3603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1</a:t>
            </a: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1763713" y="3357563"/>
            <a:ext cx="647700" cy="358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9</a:t>
            </a:r>
          </a:p>
        </p:txBody>
      </p:sp>
      <p:sp>
        <p:nvSpPr>
          <p:cNvPr id="227348" name="Rectangle 20"/>
          <p:cNvSpPr>
            <a:spLocks noChangeArrowheads="1"/>
          </p:cNvSpPr>
          <p:nvPr/>
        </p:nvSpPr>
        <p:spPr bwMode="auto">
          <a:xfrm>
            <a:off x="2339975" y="4005263"/>
            <a:ext cx="719138" cy="3603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13</a:t>
            </a: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3779838" y="4508500"/>
            <a:ext cx="792162" cy="3603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/>
              <a:t>3</a:t>
            </a:r>
          </a:p>
        </p:txBody>
      </p:sp>
      <p:sp>
        <p:nvSpPr>
          <p:cNvPr id="227352" name="Rectangle 22"/>
          <p:cNvSpPr>
            <a:spLocks noChangeArrowheads="1"/>
          </p:cNvSpPr>
          <p:nvPr/>
        </p:nvSpPr>
        <p:spPr bwMode="auto">
          <a:xfrm>
            <a:off x="3200400" y="5281613"/>
            <a:ext cx="495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 х=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73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12" name="Содержимое 1"/>
          <p:cNvSpPr>
            <a:spLocks noGrp="1"/>
          </p:cNvSpPr>
          <p:nvPr>
            <p:ph idx="1"/>
          </p:nvPr>
        </p:nvSpPr>
        <p:spPr>
          <a:xfrm>
            <a:off x="428625" y="1214438"/>
            <a:ext cx="8715375" cy="54546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200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sz="2000" smtClean="0">
              <a:solidFill>
                <a:srgbClr val="000000"/>
              </a:solidFill>
            </a:endParaRPr>
          </a:p>
        </p:txBody>
      </p:sp>
      <p:sp>
        <p:nvSpPr>
          <p:cNvPr id="58413" name="Заголовок 2"/>
          <p:cNvSpPr>
            <a:spLocks noGrp="1"/>
          </p:cNvSpPr>
          <p:nvPr>
            <p:ph type="title"/>
          </p:nvPr>
        </p:nvSpPr>
        <p:spPr>
          <a:xfrm>
            <a:off x="457200" y="358775"/>
            <a:ext cx="8229600" cy="927100"/>
          </a:xfrm>
        </p:spPr>
        <p:txBody>
          <a:bodyPr/>
          <a:lstStyle/>
          <a:p>
            <a:pPr eaLnBrk="1" hangingPunct="1"/>
            <a:r>
              <a:rPr lang="ru-RU" sz="2600" smtClean="0"/>
              <a:t>Решите уравнение</a:t>
            </a:r>
            <a:br>
              <a:rPr lang="ru-RU" sz="2600" smtClean="0"/>
            </a:br>
            <a:endParaRPr lang="ru-RU" sz="2600" smtClean="0"/>
          </a:p>
        </p:txBody>
      </p:sp>
      <p:graphicFrame>
        <p:nvGraphicFramePr>
          <p:cNvPr id="58398" name="Object 30"/>
          <p:cNvGraphicFramePr>
            <a:graphicFrameLocks noChangeAspect="1"/>
          </p:cNvGraphicFramePr>
          <p:nvPr/>
        </p:nvGraphicFramePr>
        <p:xfrm>
          <a:off x="3929063" y="493713"/>
          <a:ext cx="4714875" cy="600075"/>
        </p:xfrm>
        <a:graphic>
          <a:graphicData uri="http://schemas.openxmlformats.org/presentationml/2006/ole">
            <p:oleObj spid="_x0000_s58398" name="Формула" r:id="rId3" imgW="2298700" imgH="292100" progId="Equation.3">
              <p:embed/>
            </p:oleObj>
          </a:graphicData>
        </a:graphic>
      </p:graphicFrame>
      <p:graphicFrame>
        <p:nvGraphicFramePr>
          <p:cNvPr id="58399" name="Object 31"/>
          <p:cNvGraphicFramePr>
            <a:graphicFrameLocks noChangeAspect="1"/>
          </p:cNvGraphicFramePr>
          <p:nvPr/>
        </p:nvGraphicFramePr>
        <p:xfrm>
          <a:off x="428625" y="1571625"/>
          <a:ext cx="4714875" cy="600075"/>
        </p:xfrm>
        <a:graphic>
          <a:graphicData uri="http://schemas.openxmlformats.org/presentationml/2006/ole">
            <p:oleObj spid="_x0000_s58399" name="Формула" r:id="rId4" imgW="2298700" imgH="292100" progId="Equation.3">
              <p:embed/>
            </p:oleObj>
          </a:graphicData>
        </a:graphic>
      </p:graphicFrame>
      <p:graphicFrame>
        <p:nvGraphicFramePr>
          <p:cNvPr id="58400" name="Object 32"/>
          <p:cNvGraphicFramePr>
            <a:graphicFrameLocks noChangeAspect="1"/>
          </p:cNvGraphicFramePr>
          <p:nvPr/>
        </p:nvGraphicFramePr>
        <p:xfrm>
          <a:off x="428625" y="2214563"/>
          <a:ext cx="4778375" cy="1111250"/>
        </p:xfrm>
        <a:graphic>
          <a:graphicData uri="http://schemas.openxmlformats.org/presentationml/2006/ole">
            <p:oleObj spid="_x0000_s58400" name="Формула" r:id="rId5" imgW="2184400" imgH="508000" progId="Equation.3">
              <p:embed/>
            </p:oleObj>
          </a:graphicData>
        </a:graphic>
      </p:graphicFrame>
      <p:graphicFrame>
        <p:nvGraphicFramePr>
          <p:cNvPr id="58401" name="Object 33"/>
          <p:cNvGraphicFramePr>
            <a:graphicFrameLocks noChangeAspect="1"/>
          </p:cNvGraphicFramePr>
          <p:nvPr/>
        </p:nvGraphicFramePr>
        <p:xfrm>
          <a:off x="6000750" y="2152650"/>
          <a:ext cx="3084513" cy="1111250"/>
        </p:xfrm>
        <a:graphic>
          <a:graphicData uri="http://schemas.openxmlformats.org/presentationml/2006/ole">
            <p:oleObj spid="_x0000_s58401" name="Формула" r:id="rId6" imgW="1409700" imgH="508000" progId="Equation.3">
              <p:embed/>
            </p:oleObj>
          </a:graphicData>
        </a:graphic>
      </p:graphicFrame>
      <p:graphicFrame>
        <p:nvGraphicFramePr>
          <p:cNvPr id="58402" name="Object 34"/>
          <p:cNvGraphicFramePr>
            <a:graphicFrameLocks noChangeAspect="1"/>
          </p:cNvGraphicFramePr>
          <p:nvPr/>
        </p:nvGraphicFramePr>
        <p:xfrm>
          <a:off x="446088" y="3348038"/>
          <a:ext cx="3016250" cy="473075"/>
        </p:xfrm>
        <a:graphic>
          <a:graphicData uri="http://schemas.openxmlformats.org/presentationml/2006/ole">
            <p:oleObj spid="_x0000_s58402" name="Формула" r:id="rId7" imgW="1295400" imgH="203200" progId="Equation.3">
              <p:embed/>
            </p:oleObj>
          </a:graphicData>
        </a:graphic>
      </p:graphicFrame>
      <p:graphicFrame>
        <p:nvGraphicFramePr>
          <p:cNvPr id="58403" name="Object 35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58403" name="Формула" r:id="rId8" imgW="114151" imgH="215619" progId="Equation.3">
              <p:embed/>
            </p:oleObj>
          </a:graphicData>
        </a:graphic>
      </p:graphicFrame>
      <p:graphicFrame>
        <p:nvGraphicFramePr>
          <p:cNvPr id="58404" name="Object 36"/>
          <p:cNvGraphicFramePr>
            <a:graphicFrameLocks noChangeAspect="1"/>
          </p:cNvGraphicFramePr>
          <p:nvPr/>
        </p:nvGraphicFramePr>
        <p:xfrm>
          <a:off x="5429250" y="2500313"/>
          <a:ext cx="571500" cy="403225"/>
        </p:xfrm>
        <a:graphic>
          <a:graphicData uri="http://schemas.openxmlformats.org/presentationml/2006/ole">
            <p:oleObj spid="_x0000_s58404" name="Формула" r:id="rId9" imgW="215713" imgH="152268" progId="Equation.3">
              <p:embed/>
            </p:oleObj>
          </a:graphicData>
        </a:graphic>
      </p:graphicFrame>
      <p:graphicFrame>
        <p:nvGraphicFramePr>
          <p:cNvPr id="58405" name="Object 37"/>
          <p:cNvGraphicFramePr>
            <a:graphicFrameLocks noChangeAspect="1"/>
          </p:cNvGraphicFramePr>
          <p:nvPr/>
        </p:nvGraphicFramePr>
        <p:xfrm>
          <a:off x="412750" y="3819525"/>
          <a:ext cx="1857375" cy="539750"/>
        </p:xfrm>
        <a:graphic>
          <a:graphicData uri="http://schemas.openxmlformats.org/presentationml/2006/ole">
            <p:oleObj spid="_x0000_s58405" name="Формула" r:id="rId10" imgW="787400" imgH="228600" progId="Equation.3">
              <p:embed/>
            </p:oleObj>
          </a:graphicData>
        </a:graphic>
      </p:graphicFrame>
      <p:sp>
        <p:nvSpPr>
          <p:cNvPr id="58414" name="TextBox 11"/>
          <p:cNvSpPr txBox="1">
            <a:spLocks noChangeArrowheads="1"/>
          </p:cNvSpPr>
          <p:nvPr/>
        </p:nvSpPr>
        <p:spPr bwMode="auto">
          <a:xfrm>
            <a:off x="2214563" y="3929063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, тогда </a:t>
            </a:r>
          </a:p>
        </p:txBody>
      </p:sp>
      <p:graphicFrame>
        <p:nvGraphicFramePr>
          <p:cNvPr id="58406" name="Object 38"/>
          <p:cNvGraphicFramePr>
            <a:graphicFrameLocks noChangeAspect="1"/>
          </p:cNvGraphicFramePr>
          <p:nvPr/>
        </p:nvGraphicFramePr>
        <p:xfrm>
          <a:off x="2959100" y="3857625"/>
          <a:ext cx="2443163" cy="500063"/>
        </p:xfrm>
        <a:graphic>
          <a:graphicData uri="http://schemas.openxmlformats.org/presentationml/2006/ole">
            <p:oleObj spid="_x0000_s58406" name="Формула" r:id="rId11" imgW="1117600" imgH="228600" progId="Equation.3">
              <p:embed/>
            </p:oleObj>
          </a:graphicData>
        </a:graphic>
      </p:graphicFrame>
      <p:graphicFrame>
        <p:nvGraphicFramePr>
          <p:cNvPr id="58407" name="Object 39"/>
          <p:cNvGraphicFramePr>
            <a:graphicFrameLocks noChangeAspect="1"/>
          </p:cNvGraphicFramePr>
          <p:nvPr/>
        </p:nvGraphicFramePr>
        <p:xfrm>
          <a:off x="500063" y="4429125"/>
          <a:ext cx="889000" cy="1416050"/>
        </p:xfrm>
        <a:graphic>
          <a:graphicData uri="http://schemas.openxmlformats.org/presentationml/2006/ole">
            <p:oleObj spid="_x0000_s58407" name="Формула" r:id="rId12" imgW="406224" imgH="647419" progId="Equation.3">
              <p:embed/>
            </p:oleObj>
          </a:graphicData>
        </a:graphic>
      </p:graphicFrame>
      <p:sp>
        <p:nvSpPr>
          <p:cNvPr id="58415" name="TextBox 14"/>
          <p:cNvSpPr txBox="1">
            <a:spLocks noChangeArrowheads="1"/>
          </p:cNvSpPr>
          <p:nvPr/>
        </p:nvSpPr>
        <p:spPr bwMode="auto">
          <a:xfrm>
            <a:off x="1928813" y="4357688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sp>
        <p:nvSpPr>
          <p:cNvPr id="58416" name="TextBox 15"/>
          <p:cNvSpPr txBox="1">
            <a:spLocks noChangeArrowheads="1"/>
          </p:cNvSpPr>
          <p:nvPr/>
        </p:nvSpPr>
        <p:spPr bwMode="auto">
          <a:xfrm>
            <a:off x="1962150" y="4929188"/>
            <a:ext cx="2143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sp>
        <p:nvSpPr>
          <p:cNvPr id="58417" name="TextBox 16"/>
          <p:cNvSpPr txBox="1">
            <a:spLocks noChangeArrowheads="1"/>
          </p:cNvSpPr>
          <p:nvPr/>
        </p:nvSpPr>
        <p:spPr bwMode="auto">
          <a:xfrm>
            <a:off x="1966913" y="5429250"/>
            <a:ext cx="2143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rbel" pitchFamily="34" charset="0"/>
              </a:rPr>
              <a:t>или </a:t>
            </a:r>
          </a:p>
        </p:txBody>
      </p:sp>
      <p:graphicFrame>
        <p:nvGraphicFramePr>
          <p:cNvPr id="58408" name="Object 40"/>
          <p:cNvGraphicFramePr>
            <a:graphicFrameLocks noChangeAspect="1"/>
          </p:cNvGraphicFramePr>
          <p:nvPr/>
        </p:nvGraphicFramePr>
        <p:xfrm>
          <a:off x="2857500" y="4214813"/>
          <a:ext cx="720725" cy="1674812"/>
        </p:xfrm>
        <a:graphic>
          <a:graphicData uri="http://schemas.openxmlformats.org/presentationml/2006/ole">
            <p:oleObj spid="_x0000_s58408" name="Формула" r:id="rId13" imgW="431613" imgH="1002865" progId="Equation.3">
              <p:embed/>
            </p:oleObj>
          </a:graphicData>
        </a:graphic>
      </p:graphicFrame>
      <p:sp>
        <p:nvSpPr>
          <p:cNvPr id="58418" name="TextBox 18"/>
          <p:cNvSpPr txBox="1">
            <a:spLocks noChangeArrowheads="1"/>
          </p:cNvSpPr>
          <p:nvPr/>
        </p:nvSpPr>
        <p:spPr bwMode="auto">
          <a:xfrm>
            <a:off x="500063" y="6215063"/>
            <a:ext cx="503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orbel" pitchFamily="34" charset="0"/>
              </a:rPr>
              <a:t>т.к.</a:t>
            </a:r>
          </a:p>
        </p:txBody>
      </p:sp>
      <p:graphicFrame>
        <p:nvGraphicFramePr>
          <p:cNvPr id="58409" name="Object 41"/>
          <p:cNvGraphicFramePr>
            <a:graphicFrameLocks noChangeAspect="1"/>
          </p:cNvGraphicFramePr>
          <p:nvPr/>
        </p:nvGraphicFramePr>
        <p:xfrm>
          <a:off x="1000125" y="6127750"/>
          <a:ext cx="1304925" cy="444500"/>
        </p:xfrm>
        <a:graphic>
          <a:graphicData uri="http://schemas.openxmlformats.org/presentationml/2006/ole">
            <p:oleObj spid="_x0000_s58409" name="Формула" r:id="rId14" imgW="596641" imgH="203112" progId="Equation.3">
              <p:embed/>
            </p:oleObj>
          </a:graphicData>
        </a:graphic>
      </p:graphicFrame>
      <p:sp>
        <p:nvSpPr>
          <p:cNvPr id="58419" name="TextBox 20"/>
          <p:cNvSpPr txBox="1">
            <a:spLocks noChangeArrowheads="1"/>
          </p:cNvSpPr>
          <p:nvPr/>
        </p:nvSpPr>
        <p:spPr bwMode="auto">
          <a:xfrm>
            <a:off x="2286000" y="6202363"/>
            <a:ext cx="515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orbel" pitchFamily="34" charset="0"/>
              </a:rPr>
              <a:t>, то</a:t>
            </a:r>
          </a:p>
        </p:txBody>
      </p:sp>
      <p:graphicFrame>
        <p:nvGraphicFramePr>
          <p:cNvPr id="58410" name="Object 42"/>
          <p:cNvGraphicFramePr>
            <a:graphicFrameLocks noChangeAspect="1"/>
          </p:cNvGraphicFramePr>
          <p:nvPr/>
        </p:nvGraphicFramePr>
        <p:xfrm>
          <a:off x="2894013" y="6170613"/>
          <a:ext cx="944562" cy="388937"/>
        </p:xfrm>
        <a:graphic>
          <a:graphicData uri="http://schemas.openxmlformats.org/presentationml/2006/ole">
            <p:oleObj spid="_x0000_s58410" name="Формула" r:id="rId15" imgW="431425" imgH="177646" progId="Equation.3">
              <p:embed/>
            </p:oleObj>
          </a:graphicData>
        </a:graphic>
      </p:graphicFrame>
      <p:graphicFrame>
        <p:nvGraphicFramePr>
          <p:cNvPr id="58411" name="Object 43"/>
          <p:cNvGraphicFramePr>
            <a:graphicFrameLocks noChangeAspect="1"/>
          </p:cNvGraphicFramePr>
          <p:nvPr/>
        </p:nvGraphicFramePr>
        <p:xfrm>
          <a:off x="4716463" y="6092825"/>
          <a:ext cx="1624012" cy="392113"/>
        </p:xfrm>
        <a:graphic>
          <a:graphicData uri="http://schemas.openxmlformats.org/presentationml/2006/ole">
            <p:oleObj spid="_x0000_s58411" name="Формула" r:id="rId16" imgW="736280" imgH="17772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0350"/>
            <a:ext cx="9144000" cy="1143000"/>
          </a:xfrm>
        </p:spPr>
        <p:txBody>
          <a:bodyPr anchor="ctr"/>
          <a:lstStyle/>
          <a:p>
            <a:pPr eaLnBrk="1" hangingPunct="1"/>
            <a:r>
              <a:rPr lang="ru-RU" sz="3200" smtClean="0">
                <a:solidFill>
                  <a:srgbClr val="FF3300"/>
                </a:solidFill>
              </a:rPr>
              <a:t>                               Индивидуальная работа.</a:t>
            </a:r>
            <a:r>
              <a:rPr lang="ru-RU" sz="3200" smtClean="0"/>
              <a:t/>
            </a:r>
            <a:br>
              <a:rPr lang="ru-RU" sz="3200" smtClean="0"/>
            </a:br>
            <a:endParaRPr lang="ru-RU" sz="1800" u="sng" smtClean="0">
              <a:solidFill>
                <a:srgbClr val="6600CC"/>
              </a:solidFill>
            </a:endParaRPr>
          </a:p>
        </p:txBody>
      </p:sp>
      <p:graphicFrame>
        <p:nvGraphicFramePr>
          <p:cNvPr id="247864" name="Group 56"/>
          <p:cNvGraphicFramePr>
            <a:graphicFrameLocks noGrp="1"/>
          </p:cNvGraphicFramePr>
          <p:nvPr>
            <p:ph sz="half" idx="4294967295"/>
          </p:nvPr>
        </p:nvGraphicFramePr>
        <p:xfrm>
          <a:off x="250825" y="1484313"/>
          <a:ext cx="8640763" cy="4873625"/>
        </p:xfrm>
        <a:graphic>
          <a:graphicData uri="http://schemas.openxmlformats.org/drawingml/2006/table">
            <a:tbl>
              <a:tblPr/>
              <a:tblGrid>
                <a:gridCol w="4032250"/>
                <a:gridCol w="4608513"/>
              </a:tblGrid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Kristen ITC"/>
                          <a:cs typeface="Arial" charset="0"/>
                        </a:rPr>
                        <a:t>     </a:t>
                      </a: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sng" strike="noStrike" cap="none" normalizeH="0" baseline="0" smtClean="0">
                        <a:ln>
                          <a:noFill/>
                        </a:ln>
                        <a:solidFill>
                          <a:srgbClr val="FF33CC"/>
                        </a:solidFill>
                        <a:effectLst/>
                        <a:latin typeface="Kristen ITC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4833" name="Object 17"/>
          <p:cNvGraphicFramePr>
            <a:graphicFrameLocks noChangeAspect="1"/>
          </p:cNvGraphicFramePr>
          <p:nvPr>
            <p:ph sz="half" idx="4294967295"/>
          </p:nvPr>
        </p:nvGraphicFramePr>
        <p:xfrm>
          <a:off x="671513" y="1916113"/>
          <a:ext cx="3346450" cy="563562"/>
        </p:xfrm>
        <a:graphic>
          <a:graphicData uri="http://schemas.openxmlformats.org/presentationml/2006/ole">
            <p:oleObj spid="_x0000_s247825" name="Формула" r:id="rId3" imgW="1206360" imgH="203040" progId="Equation.3">
              <p:embed/>
            </p:oleObj>
          </a:graphicData>
        </a:graphic>
      </p:graphicFrame>
      <p:graphicFrame>
        <p:nvGraphicFramePr>
          <p:cNvPr id="34834" name="Object 18"/>
          <p:cNvGraphicFramePr>
            <a:graphicFrameLocks noChangeAspect="1"/>
          </p:cNvGraphicFramePr>
          <p:nvPr/>
        </p:nvGraphicFramePr>
        <p:xfrm>
          <a:off x="4356100" y="1844675"/>
          <a:ext cx="4319588" cy="619125"/>
        </p:xfrm>
        <a:graphic>
          <a:graphicData uri="http://schemas.openxmlformats.org/presentationml/2006/ole">
            <p:oleObj spid="_x0000_s247826" name="Формула" r:id="rId4" imgW="1485720" imgH="203040" progId="Equation.3">
              <p:embed/>
            </p:oleObj>
          </a:graphicData>
        </a:graphic>
      </p:graphicFrame>
      <p:graphicFrame>
        <p:nvGraphicFramePr>
          <p:cNvPr id="34835" name="Object 19"/>
          <p:cNvGraphicFramePr>
            <a:graphicFrameLocks noChangeAspect="1"/>
          </p:cNvGraphicFramePr>
          <p:nvPr/>
        </p:nvGraphicFramePr>
        <p:xfrm>
          <a:off x="539750" y="2852738"/>
          <a:ext cx="3438525" cy="619125"/>
        </p:xfrm>
        <a:graphic>
          <a:graphicData uri="http://schemas.openxmlformats.org/presentationml/2006/ole">
            <p:oleObj spid="_x0000_s247827" name="Формула" r:id="rId5" imgW="1130040" imgH="203040" progId="Equation.3">
              <p:embed/>
            </p:oleObj>
          </a:graphicData>
        </a:graphic>
      </p:graphicFrame>
      <p:graphicFrame>
        <p:nvGraphicFramePr>
          <p:cNvPr id="34836" name="Object 20"/>
          <p:cNvGraphicFramePr>
            <a:graphicFrameLocks noChangeAspect="1"/>
          </p:cNvGraphicFramePr>
          <p:nvPr/>
        </p:nvGraphicFramePr>
        <p:xfrm>
          <a:off x="5076825" y="2852738"/>
          <a:ext cx="2163763" cy="619125"/>
        </p:xfrm>
        <a:graphic>
          <a:graphicData uri="http://schemas.openxmlformats.org/presentationml/2006/ole">
            <p:oleObj spid="_x0000_s247828" name="Формула" r:id="rId6" imgW="711000" imgH="203040" progId="Equation.3">
              <p:embed/>
            </p:oleObj>
          </a:graphicData>
        </a:graphic>
      </p:graphicFrame>
      <p:graphicFrame>
        <p:nvGraphicFramePr>
          <p:cNvPr id="34837" name="Object 21"/>
          <p:cNvGraphicFramePr>
            <a:graphicFrameLocks noChangeAspect="1"/>
          </p:cNvGraphicFramePr>
          <p:nvPr/>
        </p:nvGraphicFramePr>
        <p:xfrm>
          <a:off x="611188" y="4508500"/>
          <a:ext cx="3398837" cy="1127125"/>
        </p:xfrm>
        <a:graphic>
          <a:graphicData uri="http://schemas.openxmlformats.org/presentationml/2006/ole">
            <p:oleObj spid="_x0000_s247829" name="Формула" r:id="rId7" imgW="1117440" imgH="469800" progId="Equation.3">
              <p:embed/>
            </p:oleObj>
          </a:graphicData>
        </a:graphic>
      </p:graphicFrame>
      <p:graphicFrame>
        <p:nvGraphicFramePr>
          <p:cNvPr id="34838" name="Object 22"/>
          <p:cNvGraphicFramePr>
            <a:graphicFrameLocks noChangeAspect="1"/>
          </p:cNvGraphicFramePr>
          <p:nvPr/>
        </p:nvGraphicFramePr>
        <p:xfrm>
          <a:off x="4787900" y="4581525"/>
          <a:ext cx="2933700" cy="609600"/>
        </p:xfrm>
        <a:graphic>
          <a:graphicData uri="http://schemas.openxmlformats.org/presentationml/2006/ole">
            <p:oleObj spid="_x0000_s247830" name="Формула" r:id="rId8" imgW="965160" imgH="253800" progId="Equation.3">
              <p:embed/>
            </p:oleObj>
          </a:graphicData>
        </a:graphic>
      </p:graphicFrame>
      <p:graphicFrame>
        <p:nvGraphicFramePr>
          <p:cNvPr id="34841" name="Object 25"/>
          <p:cNvGraphicFramePr>
            <a:graphicFrameLocks noChangeAspect="1"/>
          </p:cNvGraphicFramePr>
          <p:nvPr/>
        </p:nvGraphicFramePr>
        <p:xfrm>
          <a:off x="1301750" y="3573463"/>
          <a:ext cx="1697038" cy="609600"/>
        </p:xfrm>
        <a:graphic>
          <a:graphicData uri="http://schemas.openxmlformats.org/presentationml/2006/ole">
            <p:oleObj spid="_x0000_s247833" name="Формула" r:id="rId9" imgW="558720" imgH="253800" progId="Equation.3">
              <p:embed/>
            </p:oleObj>
          </a:graphicData>
        </a:graphic>
      </p:graphicFrame>
      <p:graphicFrame>
        <p:nvGraphicFramePr>
          <p:cNvPr id="34842" name="Object 26"/>
          <p:cNvGraphicFramePr>
            <a:graphicFrameLocks noChangeAspect="1"/>
          </p:cNvGraphicFramePr>
          <p:nvPr/>
        </p:nvGraphicFramePr>
        <p:xfrm>
          <a:off x="5580063" y="3514725"/>
          <a:ext cx="1697037" cy="579438"/>
        </p:xfrm>
        <a:graphic>
          <a:graphicData uri="http://schemas.openxmlformats.org/presentationml/2006/ole">
            <p:oleObj spid="_x0000_s247834" name="Формула" r:id="rId10" imgW="558720" imgH="241200" progId="Equation.3">
              <p:embed/>
            </p:oleObj>
          </a:graphicData>
        </a:graphic>
      </p:graphicFrame>
      <p:sp>
        <p:nvSpPr>
          <p:cNvPr id="247858" name="Text Box 38"/>
          <p:cNvSpPr txBox="1">
            <a:spLocks noChangeArrowheads="1"/>
          </p:cNvSpPr>
          <p:nvPr/>
        </p:nvSpPr>
        <p:spPr bwMode="auto">
          <a:xfrm>
            <a:off x="468313" y="5876925"/>
            <a:ext cx="3887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FF"/>
                </a:solidFill>
              </a:rPr>
              <a:t>2</a:t>
            </a:r>
            <a:r>
              <a:rPr lang="ru-RU" sz="2800" baseline="30000">
                <a:solidFill>
                  <a:srgbClr val="0000FF"/>
                </a:solidFill>
              </a:rPr>
              <a:t>4х</a:t>
            </a:r>
            <a:r>
              <a:rPr lang="ru-RU" sz="2800">
                <a:solidFill>
                  <a:srgbClr val="0000FF"/>
                </a:solidFill>
              </a:rPr>
              <a:t>=16;          3</a:t>
            </a:r>
            <a:r>
              <a:rPr lang="ru-RU" sz="2800" baseline="30000">
                <a:solidFill>
                  <a:srgbClr val="0000FF"/>
                </a:solidFill>
              </a:rPr>
              <a:t>х</a:t>
            </a:r>
            <a:r>
              <a:rPr lang="ru-RU" sz="2800">
                <a:solidFill>
                  <a:srgbClr val="0000FF"/>
                </a:solidFill>
              </a:rPr>
              <a:t>=1.</a:t>
            </a:r>
          </a:p>
        </p:txBody>
      </p:sp>
      <p:sp>
        <p:nvSpPr>
          <p:cNvPr id="247859" name="Text Box 39"/>
          <p:cNvSpPr txBox="1">
            <a:spLocks noChangeArrowheads="1"/>
          </p:cNvSpPr>
          <p:nvPr/>
        </p:nvSpPr>
        <p:spPr bwMode="auto">
          <a:xfrm>
            <a:off x="4716463" y="5876925"/>
            <a:ext cx="38877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>
                <a:solidFill>
                  <a:srgbClr val="0000FF"/>
                </a:solidFill>
              </a:rPr>
              <a:t>3</a:t>
            </a:r>
            <a:r>
              <a:rPr lang="ru-RU" sz="2800" baseline="30000">
                <a:solidFill>
                  <a:srgbClr val="0000FF"/>
                </a:solidFill>
              </a:rPr>
              <a:t>3х</a:t>
            </a:r>
            <a:r>
              <a:rPr lang="ru-RU" sz="2800">
                <a:solidFill>
                  <a:srgbClr val="0000FF"/>
                </a:solidFill>
              </a:rPr>
              <a:t>=27;            4</a:t>
            </a:r>
            <a:r>
              <a:rPr lang="ru-RU" sz="2800" baseline="30000">
                <a:solidFill>
                  <a:srgbClr val="0000FF"/>
                </a:solidFill>
              </a:rPr>
              <a:t>х</a:t>
            </a:r>
            <a:r>
              <a:rPr lang="ru-RU" sz="2800">
                <a:solidFill>
                  <a:srgbClr val="0000FF"/>
                </a:solidFill>
              </a:rPr>
              <a:t>=-64.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3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2_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Диплом">
  <a:themeElements>
    <a:clrScheme name="">
      <a:dk1>
        <a:srgbClr val="3D8DA9"/>
      </a:dk1>
      <a:lt1>
        <a:srgbClr val="FFFFFF"/>
      </a:lt1>
      <a:dk2>
        <a:srgbClr val="9688A5"/>
      </a:dk2>
      <a:lt2>
        <a:srgbClr val="E1EFF4"/>
      </a:lt2>
      <a:accent1>
        <a:srgbClr val="295E70"/>
      </a:accent1>
      <a:accent2>
        <a:srgbClr val="746425"/>
      </a:accent2>
      <a:accent3>
        <a:srgbClr val="FFFFFF"/>
      </a:accent3>
      <a:accent4>
        <a:srgbClr val="337890"/>
      </a:accent4>
      <a:accent5>
        <a:srgbClr val="ACB6BB"/>
      </a:accent5>
      <a:accent6>
        <a:srgbClr val="685A20"/>
      </a:accent6>
      <a:hlink>
        <a:srgbClr val="E29AC5"/>
      </a:hlink>
      <a:folHlink>
        <a:srgbClr val="365BB0"/>
      </a:folHlink>
    </a:clrScheme>
    <a:fontScheme name="Диплом">
      <a:majorFont>
        <a:latin typeface="Arial Narrow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иплом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иплом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иплом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1777</TotalTime>
  <Words>212</Words>
  <Application>Microsoft Office PowerPoint</Application>
  <PresentationFormat>Экран (4:3)</PresentationFormat>
  <Paragraphs>152</Paragraphs>
  <Slides>22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Шаблон оформления</vt:lpstr>
      </vt:variant>
      <vt:variant>
        <vt:i4>10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47" baseType="lpstr">
      <vt:lpstr>Arial</vt:lpstr>
      <vt:lpstr>Verdana</vt:lpstr>
      <vt:lpstr>Calibri</vt:lpstr>
      <vt:lpstr>Trebuchet MS</vt:lpstr>
      <vt:lpstr>Wingdings 2</vt:lpstr>
      <vt:lpstr>Wingdings</vt:lpstr>
      <vt:lpstr>Corbel</vt:lpstr>
      <vt:lpstr>Arial Narrow</vt:lpstr>
      <vt:lpstr>Monotype Corsiva</vt:lpstr>
      <vt:lpstr>Times New Roman</vt:lpstr>
      <vt:lpstr>Century Schoolbook</vt:lpstr>
      <vt:lpstr>Symbol</vt:lpstr>
      <vt:lpstr>Kristen ITC</vt:lpstr>
      <vt:lpstr>3</vt:lpstr>
      <vt:lpstr>Изящная</vt:lpstr>
      <vt:lpstr>11</vt:lpstr>
      <vt:lpstr>2_Тема Office</vt:lpstr>
      <vt:lpstr>Диплом</vt:lpstr>
      <vt:lpstr>3</vt:lpstr>
      <vt:lpstr>Изящная</vt:lpstr>
      <vt:lpstr>Изящная</vt:lpstr>
      <vt:lpstr>Изящная</vt:lpstr>
      <vt:lpstr>11</vt:lpstr>
      <vt:lpstr>Формула</vt:lpstr>
      <vt:lpstr>Microsoft Equation 3.0</vt:lpstr>
      <vt:lpstr>Слайд 1</vt:lpstr>
      <vt:lpstr>Какие из перечисленных функций показательные:</vt:lpstr>
      <vt:lpstr>Какие из перечисленных функций возрастают, какие убывают:</vt:lpstr>
      <vt:lpstr>Дана функция    у=6     и   значения   у,      равные  1,5;  12;                    6;                   .   Выбрать те значения у, при которых  х&lt;0.      </vt:lpstr>
      <vt:lpstr>Слайд 5</vt:lpstr>
      <vt:lpstr>Слайд 6</vt:lpstr>
      <vt:lpstr>Слайд 7</vt:lpstr>
      <vt:lpstr>Слайд 8</vt:lpstr>
      <vt:lpstr>Вычислите: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Решите уравнение </vt:lpstr>
      <vt:lpstr>                               Индивидуальная работа.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Зарина</dc:creator>
  <cp:lastModifiedBy>Учитель</cp:lastModifiedBy>
  <cp:revision>187</cp:revision>
  <dcterms:created xsi:type="dcterms:W3CDTF">2009-04-01T14:42:11Z</dcterms:created>
  <dcterms:modified xsi:type="dcterms:W3CDTF">2020-12-02T09:28:59Z</dcterms:modified>
</cp:coreProperties>
</file>