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8906B-7AB2-43A0-8E2D-9D038F177214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851C7-7815-48EF-B265-975996DCE0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9062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8906B-7AB2-43A0-8E2D-9D038F177214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851C7-7815-48EF-B265-975996DCE0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68375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8906B-7AB2-43A0-8E2D-9D038F177214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851C7-7815-48EF-B265-975996DCE0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74588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8906B-7AB2-43A0-8E2D-9D038F177214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851C7-7815-48EF-B265-975996DCE0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5769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8906B-7AB2-43A0-8E2D-9D038F177214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851C7-7815-48EF-B265-975996DCE0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44275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8906B-7AB2-43A0-8E2D-9D038F177214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851C7-7815-48EF-B265-975996DCE0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86611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8906B-7AB2-43A0-8E2D-9D038F177214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851C7-7815-48EF-B265-975996DCE0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947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8906B-7AB2-43A0-8E2D-9D038F177214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851C7-7815-48EF-B265-975996DCE0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21269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8906B-7AB2-43A0-8E2D-9D038F177214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851C7-7815-48EF-B265-975996DCE0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57917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8906B-7AB2-43A0-8E2D-9D038F177214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851C7-7815-48EF-B265-975996DCE0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58898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8906B-7AB2-43A0-8E2D-9D038F177214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851C7-7815-48EF-B265-975996DCE0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20244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E8906B-7AB2-43A0-8E2D-9D038F177214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0851C7-7815-48EF-B265-975996DCE0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9242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Against all odds</a:t>
            </a:r>
            <a:endParaRPr lang="ru-R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Today is the __ of November </a:t>
            </a:r>
          </a:p>
          <a:p>
            <a:r>
              <a:rPr lang="en-US" dirty="0" smtClean="0"/>
              <a:t>Today is __________.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167993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31" t="14286" r="34853" b="13493"/>
          <a:stretch/>
        </p:blipFill>
        <p:spPr bwMode="auto">
          <a:xfrm>
            <a:off x="179512" y="116631"/>
            <a:ext cx="6278362" cy="67413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54083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768" t="19217" r="31400" b="48881"/>
          <a:stretch/>
        </p:blipFill>
        <p:spPr bwMode="auto">
          <a:xfrm rot="16200000">
            <a:off x="1420703" y="459617"/>
            <a:ext cx="5798538" cy="5832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308060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093" t="16045" r="48707" b="48507"/>
          <a:stretch/>
        </p:blipFill>
        <p:spPr bwMode="auto">
          <a:xfrm rot="16200000">
            <a:off x="1141514" y="691209"/>
            <a:ext cx="7004988" cy="5328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829420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6922" t="50000" r="32973" b="13433"/>
          <a:stretch/>
        </p:blipFill>
        <p:spPr bwMode="auto">
          <a:xfrm rot="16200000">
            <a:off x="3249304" y="980627"/>
            <a:ext cx="6896080" cy="49320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469" t="50000" r="63007" b="14972"/>
          <a:stretch/>
        </p:blipFill>
        <p:spPr bwMode="auto">
          <a:xfrm rot="16200000">
            <a:off x="482151" y="1389846"/>
            <a:ext cx="3388021" cy="4297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563888" y="4725144"/>
            <a:ext cx="792088" cy="288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83343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Homework </a:t>
            </a:r>
            <a:endParaRPr lang="ru-R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Учебник с 30 читать, перевод выделенных слов.</a:t>
            </a:r>
          </a:p>
          <a:p>
            <a:pPr marL="514350" indent="-514350">
              <a:buAutoNum type="arabicPeriod"/>
            </a:pP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Д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окумент в </a:t>
            </a:r>
            <a:r>
              <a:rPr lang="ru-RU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дневнике.ру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630164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26</Words>
  <Application>Microsoft Office PowerPoint</Application>
  <PresentationFormat>Экран (4:3)</PresentationFormat>
  <Paragraphs>6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Against all odds</vt:lpstr>
      <vt:lpstr>Презентация PowerPoint</vt:lpstr>
      <vt:lpstr>Презентация PowerPoint</vt:lpstr>
      <vt:lpstr>Презентация PowerPoint</vt:lpstr>
      <vt:lpstr>Презентация PowerPoint</vt:lpstr>
      <vt:lpstr>Homework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Against all odds</dc:title>
  <dc:creator>Александр</dc:creator>
  <cp:lastModifiedBy>Александр</cp:lastModifiedBy>
  <cp:revision>3</cp:revision>
  <dcterms:created xsi:type="dcterms:W3CDTF">2020-10-27T11:52:19Z</dcterms:created>
  <dcterms:modified xsi:type="dcterms:W3CDTF">2020-10-27T12:23:56Z</dcterms:modified>
</cp:coreProperties>
</file>