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30E99C-C2B5-45ED-9B4C-46B73079FD19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D8E769-5E9A-4627-A7F2-30FAA4FAED0E}">
      <dgm:prSet phldrT="[Текст]"/>
      <dgm:spPr/>
      <dgm:t>
        <a:bodyPr/>
        <a:lstStyle/>
        <a:p>
          <a:r>
            <a:rPr lang="ru-RU" dirty="0" smtClean="0"/>
            <a:t>Вопрос слово</a:t>
          </a:r>
          <a:endParaRPr lang="ru-RU" dirty="0"/>
        </a:p>
      </dgm:t>
    </dgm:pt>
    <dgm:pt modelId="{9312AB7E-84E9-4FD3-B68B-AC4A49FD7DCD}" type="parTrans" cxnId="{24FABC9E-990C-4FAA-8FB6-986093E5C2B2}">
      <dgm:prSet/>
      <dgm:spPr/>
      <dgm:t>
        <a:bodyPr/>
        <a:lstStyle/>
        <a:p>
          <a:endParaRPr lang="ru-RU"/>
        </a:p>
      </dgm:t>
    </dgm:pt>
    <dgm:pt modelId="{5ADFF9EF-1527-4BC2-8653-F005C6BF481C}" type="sibTrans" cxnId="{24FABC9E-990C-4FAA-8FB6-986093E5C2B2}">
      <dgm:prSet/>
      <dgm:spPr/>
      <dgm:t>
        <a:bodyPr/>
        <a:lstStyle/>
        <a:p>
          <a:endParaRPr lang="ru-RU" dirty="0"/>
        </a:p>
      </dgm:t>
    </dgm:pt>
    <dgm:pt modelId="{CDD9E5DF-60D7-4B3B-A2A6-610C3593B2D7}">
      <dgm:prSet phldrT="[Текст]"/>
      <dgm:spPr/>
      <dgm:t>
        <a:bodyPr/>
        <a:lstStyle/>
        <a:p>
          <a:r>
            <a:rPr lang="ru-RU" dirty="0" err="1" smtClean="0"/>
            <a:t>Вспомогат</a:t>
          </a:r>
          <a:r>
            <a:rPr lang="ru-RU" dirty="0" smtClean="0"/>
            <a:t> глагол </a:t>
          </a:r>
          <a:endParaRPr lang="ru-RU" dirty="0"/>
        </a:p>
      </dgm:t>
    </dgm:pt>
    <dgm:pt modelId="{338AA3BF-C504-478E-93E4-2A7955A6997A}" type="parTrans" cxnId="{15C4FA18-6BDE-4A57-9171-5D1B5752F7BD}">
      <dgm:prSet/>
      <dgm:spPr/>
      <dgm:t>
        <a:bodyPr/>
        <a:lstStyle/>
        <a:p>
          <a:endParaRPr lang="ru-RU"/>
        </a:p>
      </dgm:t>
    </dgm:pt>
    <dgm:pt modelId="{0D6F0B95-A729-47C1-897A-64754889FA12}" type="sibTrans" cxnId="{15C4FA18-6BDE-4A57-9171-5D1B5752F7BD}">
      <dgm:prSet/>
      <dgm:spPr/>
      <dgm:t>
        <a:bodyPr/>
        <a:lstStyle/>
        <a:p>
          <a:endParaRPr lang="ru-RU"/>
        </a:p>
      </dgm:t>
    </dgm:pt>
    <dgm:pt modelId="{390D421F-299C-4AC3-A70C-D00423199F9C}">
      <dgm:prSet phldrT="[Текст]"/>
      <dgm:spPr/>
      <dgm:t>
        <a:bodyPr/>
        <a:lstStyle/>
        <a:p>
          <a:r>
            <a:rPr lang="ru-RU" dirty="0" err="1" smtClean="0"/>
            <a:t>Подлежащ</a:t>
          </a:r>
          <a:r>
            <a:rPr lang="ru-RU" dirty="0" smtClean="0"/>
            <a:t> </a:t>
          </a:r>
          <a:endParaRPr lang="ru-RU" dirty="0"/>
        </a:p>
      </dgm:t>
    </dgm:pt>
    <dgm:pt modelId="{C102BCC8-64A2-449C-9C44-0B6C398246D4}" type="parTrans" cxnId="{17C26E94-36CB-4B6C-9605-1EA53359B8AB}">
      <dgm:prSet/>
      <dgm:spPr/>
      <dgm:t>
        <a:bodyPr/>
        <a:lstStyle/>
        <a:p>
          <a:endParaRPr lang="ru-RU"/>
        </a:p>
      </dgm:t>
    </dgm:pt>
    <dgm:pt modelId="{86BCE0FD-DF62-480A-BC15-BA325A6A82EA}" type="sibTrans" cxnId="{17C26E94-36CB-4B6C-9605-1EA53359B8AB}">
      <dgm:prSet/>
      <dgm:spPr/>
      <dgm:t>
        <a:bodyPr/>
        <a:lstStyle/>
        <a:p>
          <a:endParaRPr lang="ru-RU"/>
        </a:p>
      </dgm:t>
    </dgm:pt>
    <dgm:pt modelId="{125A5B9E-C9F8-4A7C-8904-46DD13CB0BB2}">
      <dgm:prSet/>
      <dgm:spPr/>
      <dgm:t>
        <a:bodyPr/>
        <a:lstStyle/>
        <a:p>
          <a:r>
            <a:rPr lang="ru-RU" dirty="0" smtClean="0"/>
            <a:t>Смысловой глагол </a:t>
          </a:r>
          <a:endParaRPr lang="ru-RU" dirty="0"/>
        </a:p>
      </dgm:t>
    </dgm:pt>
    <dgm:pt modelId="{EDA2D9EC-E1E0-4EB8-8997-8C244667DE56}" type="parTrans" cxnId="{2ADF9432-8E5A-4875-AE64-BD50F7E13341}">
      <dgm:prSet/>
      <dgm:spPr/>
      <dgm:t>
        <a:bodyPr/>
        <a:lstStyle/>
        <a:p>
          <a:endParaRPr lang="ru-RU"/>
        </a:p>
      </dgm:t>
    </dgm:pt>
    <dgm:pt modelId="{983AA01E-E6F7-44F2-B967-EFE31CC08603}" type="sibTrans" cxnId="{2ADF9432-8E5A-4875-AE64-BD50F7E13341}">
      <dgm:prSet/>
      <dgm:spPr/>
      <dgm:t>
        <a:bodyPr/>
        <a:lstStyle/>
        <a:p>
          <a:endParaRPr lang="ru-RU"/>
        </a:p>
      </dgm:t>
    </dgm:pt>
    <dgm:pt modelId="{57EB9C84-A9E0-4E92-B808-B160DA80CB3A}">
      <dgm:prSet/>
      <dgm:spPr/>
      <dgm:t>
        <a:bodyPr/>
        <a:lstStyle/>
        <a:p>
          <a:r>
            <a:rPr lang="ru-RU" dirty="0" smtClean="0"/>
            <a:t>Все остальное </a:t>
          </a:r>
          <a:endParaRPr lang="ru-RU" dirty="0"/>
        </a:p>
      </dgm:t>
    </dgm:pt>
    <dgm:pt modelId="{F9E26C46-76C4-4E31-A8D5-1006E6D2050A}" type="parTrans" cxnId="{8B9371DD-3E72-47F5-AF21-86B74039A97B}">
      <dgm:prSet/>
      <dgm:spPr/>
      <dgm:t>
        <a:bodyPr/>
        <a:lstStyle/>
        <a:p>
          <a:endParaRPr lang="ru-RU"/>
        </a:p>
      </dgm:t>
    </dgm:pt>
    <dgm:pt modelId="{076F72A3-F95E-4903-A161-280F6F47F219}" type="sibTrans" cxnId="{8B9371DD-3E72-47F5-AF21-86B74039A97B}">
      <dgm:prSet/>
      <dgm:spPr/>
      <dgm:t>
        <a:bodyPr/>
        <a:lstStyle/>
        <a:p>
          <a:endParaRPr lang="ru-RU"/>
        </a:p>
      </dgm:t>
    </dgm:pt>
    <dgm:pt modelId="{C311FC07-C0A2-42A4-B79F-A8E3123531F1}" type="pres">
      <dgm:prSet presAssocID="{5F30E99C-C2B5-45ED-9B4C-46B73079FD19}" presName="Name0" presStyleCnt="0">
        <dgm:presLayoutVars>
          <dgm:dir/>
          <dgm:resizeHandles val="exact"/>
        </dgm:presLayoutVars>
      </dgm:prSet>
      <dgm:spPr/>
    </dgm:pt>
    <dgm:pt modelId="{02DC4B1C-3A8F-4008-80FB-26C4A94E3849}" type="pres">
      <dgm:prSet presAssocID="{76D8E769-5E9A-4627-A7F2-30FAA4FAED0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F02D91-057D-453F-9081-1A16B225605A}" type="pres">
      <dgm:prSet presAssocID="{5ADFF9EF-1527-4BC2-8653-F005C6BF481C}" presName="sibTrans" presStyleLbl="sibTrans2D1" presStyleIdx="0" presStyleCnt="4"/>
      <dgm:spPr/>
    </dgm:pt>
    <dgm:pt modelId="{3B16A77B-2198-4EC7-8583-E110B652DDF5}" type="pres">
      <dgm:prSet presAssocID="{5ADFF9EF-1527-4BC2-8653-F005C6BF481C}" presName="connectorText" presStyleLbl="sibTrans2D1" presStyleIdx="0" presStyleCnt="4"/>
      <dgm:spPr/>
    </dgm:pt>
    <dgm:pt modelId="{2DCAB839-7282-4991-8D6B-E1ACAB27889E}" type="pres">
      <dgm:prSet presAssocID="{CDD9E5DF-60D7-4B3B-A2A6-610C3593B2D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FEF841-8B51-46F2-9281-05396589C066}" type="pres">
      <dgm:prSet presAssocID="{0D6F0B95-A729-47C1-897A-64754889FA12}" presName="sibTrans" presStyleLbl="sibTrans2D1" presStyleIdx="1" presStyleCnt="4"/>
      <dgm:spPr/>
    </dgm:pt>
    <dgm:pt modelId="{C38E6E9D-8F45-4FEB-AD15-E030E28DE3F6}" type="pres">
      <dgm:prSet presAssocID="{0D6F0B95-A729-47C1-897A-64754889FA12}" presName="connectorText" presStyleLbl="sibTrans2D1" presStyleIdx="1" presStyleCnt="4"/>
      <dgm:spPr/>
    </dgm:pt>
    <dgm:pt modelId="{1262778C-13F6-439B-BC33-1ED0B0DDA54B}" type="pres">
      <dgm:prSet presAssocID="{390D421F-299C-4AC3-A70C-D00423199F9C}" presName="node" presStyleLbl="node1" presStyleIdx="2" presStyleCnt="5">
        <dgm:presLayoutVars>
          <dgm:bulletEnabled val="1"/>
        </dgm:presLayoutVars>
      </dgm:prSet>
      <dgm:spPr/>
    </dgm:pt>
    <dgm:pt modelId="{6FF18520-33F7-496D-892E-E868E6AB8D4D}" type="pres">
      <dgm:prSet presAssocID="{86BCE0FD-DF62-480A-BC15-BA325A6A82EA}" presName="sibTrans" presStyleLbl="sibTrans2D1" presStyleIdx="2" presStyleCnt="4"/>
      <dgm:spPr/>
    </dgm:pt>
    <dgm:pt modelId="{46AF1C6B-6B1E-438A-A5C5-545FDF5B3A4A}" type="pres">
      <dgm:prSet presAssocID="{86BCE0FD-DF62-480A-BC15-BA325A6A82EA}" presName="connectorText" presStyleLbl="sibTrans2D1" presStyleIdx="2" presStyleCnt="4"/>
      <dgm:spPr/>
    </dgm:pt>
    <dgm:pt modelId="{85417370-CDFA-4D15-9D32-E9FF19DAC684}" type="pres">
      <dgm:prSet presAssocID="{125A5B9E-C9F8-4A7C-8904-46DD13CB0BB2}" presName="node" presStyleLbl="node1" presStyleIdx="3" presStyleCnt="5">
        <dgm:presLayoutVars>
          <dgm:bulletEnabled val="1"/>
        </dgm:presLayoutVars>
      </dgm:prSet>
      <dgm:spPr/>
    </dgm:pt>
    <dgm:pt modelId="{D9736CCD-4F76-44E4-8C3D-95D931CC4AD5}" type="pres">
      <dgm:prSet presAssocID="{983AA01E-E6F7-44F2-B967-EFE31CC08603}" presName="sibTrans" presStyleLbl="sibTrans2D1" presStyleIdx="3" presStyleCnt="4"/>
      <dgm:spPr/>
    </dgm:pt>
    <dgm:pt modelId="{A555B5C4-045C-4F7C-A7B5-D0A6DA22A26A}" type="pres">
      <dgm:prSet presAssocID="{983AA01E-E6F7-44F2-B967-EFE31CC08603}" presName="connectorText" presStyleLbl="sibTrans2D1" presStyleIdx="3" presStyleCnt="4"/>
      <dgm:spPr/>
    </dgm:pt>
    <dgm:pt modelId="{AF1B0326-652B-49E5-BBDE-00AAE6C3EACC}" type="pres">
      <dgm:prSet presAssocID="{57EB9C84-A9E0-4E92-B808-B160DA80CB3A}" presName="node" presStyleLbl="node1" presStyleIdx="4" presStyleCnt="5">
        <dgm:presLayoutVars>
          <dgm:bulletEnabled val="1"/>
        </dgm:presLayoutVars>
      </dgm:prSet>
      <dgm:spPr/>
    </dgm:pt>
  </dgm:ptLst>
  <dgm:cxnLst>
    <dgm:cxn modelId="{2D0EDEC0-0798-4EB7-981B-BF3FF3687CD0}" type="presOf" srcId="{983AA01E-E6F7-44F2-B967-EFE31CC08603}" destId="{D9736CCD-4F76-44E4-8C3D-95D931CC4AD5}" srcOrd="0" destOrd="0" presId="urn:microsoft.com/office/officeart/2005/8/layout/process1"/>
    <dgm:cxn modelId="{17C26E94-36CB-4B6C-9605-1EA53359B8AB}" srcId="{5F30E99C-C2B5-45ED-9B4C-46B73079FD19}" destId="{390D421F-299C-4AC3-A70C-D00423199F9C}" srcOrd="2" destOrd="0" parTransId="{C102BCC8-64A2-449C-9C44-0B6C398246D4}" sibTransId="{86BCE0FD-DF62-480A-BC15-BA325A6A82EA}"/>
    <dgm:cxn modelId="{67C49078-0ED9-419A-B23E-D691EC05094F}" type="presOf" srcId="{0D6F0B95-A729-47C1-897A-64754889FA12}" destId="{C38E6E9D-8F45-4FEB-AD15-E030E28DE3F6}" srcOrd="1" destOrd="0" presId="urn:microsoft.com/office/officeart/2005/8/layout/process1"/>
    <dgm:cxn modelId="{7B61C7B8-E926-40B0-AE60-FA34835D1377}" type="presOf" srcId="{86BCE0FD-DF62-480A-BC15-BA325A6A82EA}" destId="{46AF1C6B-6B1E-438A-A5C5-545FDF5B3A4A}" srcOrd="1" destOrd="0" presId="urn:microsoft.com/office/officeart/2005/8/layout/process1"/>
    <dgm:cxn modelId="{2ADF9432-8E5A-4875-AE64-BD50F7E13341}" srcId="{5F30E99C-C2B5-45ED-9B4C-46B73079FD19}" destId="{125A5B9E-C9F8-4A7C-8904-46DD13CB0BB2}" srcOrd="3" destOrd="0" parTransId="{EDA2D9EC-E1E0-4EB8-8997-8C244667DE56}" sibTransId="{983AA01E-E6F7-44F2-B967-EFE31CC08603}"/>
    <dgm:cxn modelId="{B76D6E8D-3A61-485B-B4E3-4F57E230E01E}" type="presOf" srcId="{5ADFF9EF-1527-4BC2-8653-F005C6BF481C}" destId="{89F02D91-057D-453F-9081-1A16B225605A}" srcOrd="0" destOrd="0" presId="urn:microsoft.com/office/officeart/2005/8/layout/process1"/>
    <dgm:cxn modelId="{15C4FA18-6BDE-4A57-9171-5D1B5752F7BD}" srcId="{5F30E99C-C2B5-45ED-9B4C-46B73079FD19}" destId="{CDD9E5DF-60D7-4B3B-A2A6-610C3593B2D7}" srcOrd="1" destOrd="0" parTransId="{338AA3BF-C504-478E-93E4-2A7955A6997A}" sibTransId="{0D6F0B95-A729-47C1-897A-64754889FA12}"/>
    <dgm:cxn modelId="{9373F2DF-31A5-4042-AEBC-75B54F157280}" type="presOf" srcId="{76D8E769-5E9A-4627-A7F2-30FAA4FAED0E}" destId="{02DC4B1C-3A8F-4008-80FB-26C4A94E3849}" srcOrd="0" destOrd="0" presId="urn:microsoft.com/office/officeart/2005/8/layout/process1"/>
    <dgm:cxn modelId="{8573F6CD-E443-4816-B5EA-1A8A9C47AA24}" type="presOf" srcId="{390D421F-299C-4AC3-A70C-D00423199F9C}" destId="{1262778C-13F6-439B-BC33-1ED0B0DDA54B}" srcOrd="0" destOrd="0" presId="urn:microsoft.com/office/officeart/2005/8/layout/process1"/>
    <dgm:cxn modelId="{BB29160F-57DC-4B51-8F35-4B3C2CBC03D0}" type="presOf" srcId="{125A5B9E-C9F8-4A7C-8904-46DD13CB0BB2}" destId="{85417370-CDFA-4D15-9D32-E9FF19DAC684}" srcOrd="0" destOrd="0" presId="urn:microsoft.com/office/officeart/2005/8/layout/process1"/>
    <dgm:cxn modelId="{02E1AB79-4DF1-4056-A659-835545EA232D}" type="presOf" srcId="{5ADFF9EF-1527-4BC2-8653-F005C6BF481C}" destId="{3B16A77B-2198-4EC7-8583-E110B652DDF5}" srcOrd="1" destOrd="0" presId="urn:microsoft.com/office/officeart/2005/8/layout/process1"/>
    <dgm:cxn modelId="{AF940AC9-A33F-47B3-8FD3-9AC6625328BC}" type="presOf" srcId="{CDD9E5DF-60D7-4B3B-A2A6-610C3593B2D7}" destId="{2DCAB839-7282-4991-8D6B-E1ACAB27889E}" srcOrd="0" destOrd="0" presId="urn:microsoft.com/office/officeart/2005/8/layout/process1"/>
    <dgm:cxn modelId="{24FABC9E-990C-4FAA-8FB6-986093E5C2B2}" srcId="{5F30E99C-C2B5-45ED-9B4C-46B73079FD19}" destId="{76D8E769-5E9A-4627-A7F2-30FAA4FAED0E}" srcOrd="0" destOrd="0" parTransId="{9312AB7E-84E9-4FD3-B68B-AC4A49FD7DCD}" sibTransId="{5ADFF9EF-1527-4BC2-8653-F005C6BF481C}"/>
    <dgm:cxn modelId="{9DCABDCE-7377-4DA6-BDF3-945470590451}" type="presOf" srcId="{983AA01E-E6F7-44F2-B967-EFE31CC08603}" destId="{A555B5C4-045C-4F7C-A7B5-D0A6DA22A26A}" srcOrd="1" destOrd="0" presId="urn:microsoft.com/office/officeart/2005/8/layout/process1"/>
    <dgm:cxn modelId="{8B9371DD-3E72-47F5-AF21-86B74039A97B}" srcId="{5F30E99C-C2B5-45ED-9B4C-46B73079FD19}" destId="{57EB9C84-A9E0-4E92-B808-B160DA80CB3A}" srcOrd="4" destOrd="0" parTransId="{F9E26C46-76C4-4E31-A8D5-1006E6D2050A}" sibTransId="{076F72A3-F95E-4903-A161-280F6F47F219}"/>
    <dgm:cxn modelId="{2F170499-0020-4D92-AD8A-928F3B2589B5}" type="presOf" srcId="{86BCE0FD-DF62-480A-BC15-BA325A6A82EA}" destId="{6FF18520-33F7-496D-892E-E868E6AB8D4D}" srcOrd="0" destOrd="0" presId="urn:microsoft.com/office/officeart/2005/8/layout/process1"/>
    <dgm:cxn modelId="{C30D017D-6849-45B9-BBA3-E91C7FF6C7DC}" type="presOf" srcId="{5F30E99C-C2B5-45ED-9B4C-46B73079FD19}" destId="{C311FC07-C0A2-42A4-B79F-A8E3123531F1}" srcOrd="0" destOrd="0" presId="urn:microsoft.com/office/officeart/2005/8/layout/process1"/>
    <dgm:cxn modelId="{FBABEED0-CF91-4F97-953B-6BB25B947C06}" type="presOf" srcId="{0D6F0B95-A729-47C1-897A-64754889FA12}" destId="{8BFEF841-8B51-46F2-9281-05396589C066}" srcOrd="0" destOrd="0" presId="urn:microsoft.com/office/officeart/2005/8/layout/process1"/>
    <dgm:cxn modelId="{37AE38F2-136C-457B-9E22-F853C8C66926}" type="presOf" srcId="{57EB9C84-A9E0-4E92-B808-B160DA80CB3A}" destId="{AF1B0326-652B-49E5-BBDE-00AAE6C3EACC}" srcOrd="0" destOrd="0" presId="urn:microsoft.com/office/officeart/2005/8/layout/process1"/>
    <dgm:cxn modelId="{23091642-7020-470B-B268-043CE6EABBAB}" type="presParOf" srcId="{C311FC07-C0A2-42A4-B79F-A8E3123531F1}" destId="{02DC4B1C-3A8F-4008-80FB-26C4A94E3849}" srcOrd="0" destOrd="0" presId="urn:microsoft.com/office/officeart/2005/8/layout/process1"/>
    <dgm:cxn modelId="{AD171009-6E5E-429B-8002-4E2CF8FD9C72}" type="presParOf" srcId="{C311FC07-C0A2-42A4-B79F-A8E3123531F1}" destId="{89F02D91-057D-453F-9081-1A16B225605A}" srcOrd="1" destOrd="0" presId="urn:microsoft.com/office/officeart/2005/8/layout/process1"/>
    <dgm:cxn modelId="{791F3218-D190-4012-BC74-AA0023C4D1A7}" type="presParOf" srcId="{89F02D91-057D-453F-9081-1A16B225605A}" destId="{3B16A77B-2198-4EC7-8583-E110B652DDF5}" srcOrd="0" destOrd="0" presId="urn:microsoft.com/office/officeart/2005/8/layout/process1"/>
    <dgm:cxn modelId="{B0DB4EEA-C266-466E-A058-52D57AEE56BD}" type="presParOf" srcId="{C311FC07-C0A2-42A4-B79F-A8E3123531F1}" destId="{2DCAB839-7282-4991-8D6B-E1ACAB27889E}" srcOrd="2" destOrd="0" presId="urn:microsoft.com/office/officeart/2005/8/layout/process1"/>
    <dgm:cxn modelId="{F6119C61-BBD2-411B-82CA-378BC652E2A7}" type="presParOf" srcId="{C311FC07-C0A2-42A4-B79F-A8E3123531F1}" destId="{8BFEF841-8B51-46F2-9281-05396589C066}" srcOrd="3" destOrd="0" presId="urn:microsoft.com/office/officeart/2005/8/layout/process1"/>
    <dgm:cxn modelId="{BB16E078-0C88-49B4-9801-C9420E5617B0}" type="presParOf" srcId="{8BFEF841-8B51-46F2-9281-05396589C066}" destId="{C38E6E9D-8F45-4FEB-AD15-E030E28DE3F6}" srcOrd="0" destOrd="0" presId="urn:microsoft.com/office/officeart/2005/8/layout/process1"/>
    <dgm:cxn modelId="{32B38177-D09C-47C3-88B4-C9B620E3513F}" type="presParOf" srcId="{C311FC07-C0A2-42A4-B79F-A8E3123531F1}" destId="{1262778C-13F6-439B-BC33-1ED0B0DDA54B}" srcOrd="4" destOrd="0" presId="urn:microsoft.com/office/officeart/2005/8/layout/process1"/>
    <dgm:cxn modelId="{5466344A-05D5-4E73-9317-3B8A0D7143AE}" type="presParOf" srcId="{C311FC07-C0A2-42A4-B79F-A8E3123531F1}" destId="{6FF18520-33F7-496D-892E-E868E6AB8D4D}" srcOrd="5" destOrd="0" presId="urn:microsoft.com/office/officeart/2005/8/layout/process1"/>
    <dgm:cxn modelId="{8C6EDEC0-1A4C-4345-9D71-BE4E842CC585}" type="presParOf" srcId="{6FF18520-33F7-496D-892E-E868E6AB8D4D}" destId="{46AF1C6B-6B1E-438A-A5C5-545FDF5B3A4A}" srcOrd="0" destOrd="0" presId="urn:microsoft.com/office/officeart/2005/8/layout/process1"/>
    <dgm:cxn modelId="{4F90317A-F175-475A-9584-B830750BEB17}" type="presParOf" srcId="{C311FC07-C0A2-42A4-B79F-A8E3123531F1}" destId="{85417370-CDFA-4D15-9D32-E9FF19DAC684}" srcOrd="6" destOrd="0" presId="urn:microsoft.com/office/officeart/2005/8/layout/process1"/>
    <dgm:cxn modelId="{5BE2477F-899D-4324-822C-009BA5FE37CF}" type="presParOf" srcId="{C311FC07-C0A2-42A4-B79F-A8E3123531F1}" destId="{D9736CCD-4F76-44E4-8C3D-95D931CC4AD5}" srcOrd="7" destOrd="0" presId="urn:microsoft.com/office/officeart/2005/8/layout/process1"/>
    <dgm:cxn modelId="{121DA5A8-918D-47B2-881E-2B8754843FB5}" type="presParOf" srcId="{D9736CCD-4F76-44E4-8C3D-95D931CC4AD5}" destId="{A555B5C4-045C-4F7C-A7B5-D0A6DA22A26A}" srcOrd="0" destOrd="0" presId="urn:microsoft.com/office/officeart/2005/8/layout/process1"/>
    <dgm:cxn modelId="{14532DD1-7942-4F95-A4A6-EE44223B22EF}" type="presParOf" srcId="{C311FC07-C0A2-42A4-B79F-A8E3123531F1}" destId="{AF1B0326-652B-49E5-BBDE-00AAE6C3EACC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E3761C-106B-44E3-A6CF-9FE5C83EE589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B0C632AA-EAD4-4397-B48E-A2829B0544C6}">
      <dgm:prSet phldrT="[Текст]"/>
      <dgm:spPr/>
      <dgm:t>
        <a:bodyPr/>
        <a:lstStyle/>
        <a:p>
          <a:r>
            <a:rPr lang="ru-RU" dirty="0" err="1" smtClean="0"/>
            <a:t>Вспомогат</a:t>
          </a:r>
          <a:r>
            <a:rPr lang="ru-RU" dirty="0" smtClean="0"/>
            <a:t> глагол </a:t>
          </a:r>
          <a:endParaRPr lang="ru-RU" dirty="0"/>
        </a:p>
      </dgm:t>
    </dgm:pt>
    <dgm:pt modelId="{28AF0FE9-A6AE-4F73-81A8-8CD74DA6B1D8}" type="parTrans" cxnId="{F0C1BCE8-C458-47EA-8593-7EA6BB13AD54}">
      <dgm:prSet/>
      <dgm:spPr/>
      <dgm:t>
        <a:bodyPr/>
        <a:lstStyle/>
        <a:p>
          <a:endParaRPr lang="ru-RU"/>
        </a:p>
      </dgm:t>
    </dgm:pt>
    <dgm:pt modelId="{C8582AD9-72A3-4389-BF23-023451E795D1}" type="sibTrans" cxnId="{F0C1BCE8-C458-47EA-8593-7EA6BB13AD54}">
      <dgm:prSet/>
      <dgm:spPr/>
      <dgm:t>
        <a:bodyPr/>
        <a:lstStyle/>
        <a:p>
          <a:endParaRPr lang="ru-RU"/>
        </a:p>
      </dgm:t>
    </dgm:pt>
    <dgm:pt modelId="{35357431-B7B0-4797-9CDC-CEB90B777AA7}">
      <dgm:prSet phldrT="[Текст]"/>
      <dgm:spPr/>
      <dgm:t>
        <a:bodyPr/>
        <a:lstStyle/>
        <a:p>
          <a:r>
            <a:rPr lang="ru-RU" dirty="0" err="1" smtClean="0"/>
            <a:t>Подлежащ</a:t>
          </a:r>
          <a:endParaRPr lang="ru-RU" dirty="0"/>
        </a:p>
      </dgm:t>
    </dgm:pt>
    <dgm:pt modelId="{7DDF64DF-1D6E-451A-A40A-23020409EFA6}" type="parTrans" cxnId="{F9D1A340-5584-4F57-994B-052C04042D25}">
      <dgm:prSet/>
      <dgm:spPr/>
      <dgm:t>
        <a:bodyPr/>
        <a:lstStyle/>
        <a:p>
          <a:endParaRPr lang="ru-RU"/>
        </a:p>
      </dgm:t>
    </dgm:pt>
    <dgm:pt modelId="{ED1C9171-D9A9-45FF-88F4-DF1EFF381C3D}" type="sibTrans" cxnId="{F9D1A340-5584-4F57-994B-052C04042D25}">
      <dgm:prSet/>
      <dgm:spPr/>
      <dgm:t>
        <a:bodyPr/>
        <a:lstStyle/>
        <a:p>
          <a:endParaRPr lang="ru-RU"/>
        </a:p>
      </dgm:t>
    </dgm:pt>
    <dgm:pt modelId="{49AD3618-893F-45A9-BBC3-956DBCDC1E47}">
      <dgm:prSet phldrT="[Текст]"/>
      <dgm:spPr/>
      <dgm:t>
        <a:bodyPr/>
        <a:lstStyle/>
        <a:p>
          <a:r>
            <a:rPr lang="ru-RU" dirty="0" smtClean="0"/>
            <a:t>Сказуемое </a:t>
          </a:r>
          <a:endParaRPr lang="ru-RU" dirty="0"/>
        </a:p>
      </dgm:t>
    </dgm:pt>
    <dgm:pt modelId="{4787E08C-3D6C-404F-A36C-02E2945D5F35}" type="parTrans" cxnId="{5CD36659-5239-461F-BBC4-6955ECD2CB26}">
      <dgm:prSet/>
      <dgm:spPr/>
      <dgm:t>
        <a:bodyPr/>
        <a:lstStyle/>
        <a:p>
          <a:endParaRPr lang="ru-RU"/>
        </a:p>
      </dgm:t>
    </dgm:pt>
    <dgm:pt modelId="{0AF43D87-0092-4D20-A8F5-5B95598847CC}" type="sibTrans" cxnId="{5CD36659-5239-461F-BBC4-6955ECD2CB26}">
      <dgm:prSet/>
      <dgm:spPr/>
      <dgm:t>
        <a:bodyPr/>
        <a:lstStyle/>
        <a:p>
          <a:endParaRPr lang="ru-RU"/>
        </a:p>
      </dgm:t>
    </dgm:pt>
    <dgm:pt modelId="{3F10F42E-884B-4A9D-9B5F-3425211980A1}">
      <dgm:prSet/>
      <dgm:spPr/>
      <dgm:t>
        <a:bodyPr/>
        <a:lstStyle/>
        <a:p>
          <a:r>
            <a:rPr lang="ru-RU" dirty="0" smtClean="0"/>
            <a:t>Все остальное </a:t>
          </a:r>
          <a:endParaRPr lang="ru-RU" dirty="0"/>
        </a:p>
      </dgm:t>
    </dgm:pt>
    <dgm:pt modelId="{E1310159-3C48-45CF-94B1-81B037E541CB}" type="parTrans" cxnId="{458EA4F6-93F4-4FD9-9A9A-103B190E8AD9}">
      <dgm:prSet/>
      <dgm:spPr/>
      <dgm:t>
        <a:bodyPr/>
        <a:lstStyle/>
        <a:p>
          <a:endParaRPr lang="ru-RU"/>
        </a:p>
      </dgm:t>
    </dgm:pt>
    <dgm:pt modelId="{BBC1B938-11EF-4642-AE1A-E61C52192631}" type="sibTrans" cxnId="{458EA4F6-93F4-4FD9-9A9A-103B190E8AD9}">
      <dgm:prSet/>
      <dgm:spPr/>
      <dgm:t>
        <a:bodyPr/>
        <a:lstStyle/>
        <a:p>
          <a:endParaRPr lang="ru-RU"/>
        </a:p>
      </dgm:t>
    </dgm:pt>
    <dgm:pt modelId="{C727A463-BA38-47F7-AA38-A9DBD5607E0E}" type="pres">
      <dgm:prSet presAssocID="{85E3761C-106B-44E3-A6CF-9FE5C83EE589}" presName="Name0" presStyleCnt="0">
        <dgm:presLayoutVars>
          <dgm:dir/>
          <dgm:resizeHandles val="exact"/>
        </dgm:presLayoutVars>
      </dgm:prSet>
      <dgm:spPr/>
    </dgm:pt>
    <dgm:pt modelId="{A712640D-F146-4D87-86AD-BBF17E7B659B}" type="pres">
      <dgm:prSet presAssocID="{B0C632AA-EAD4-4397-B48E-A2829B0544C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25D34B-3748-46F1-844A-982597D21737}" type="pres">
      <dgm:prSet presAssocID="{C8582AD9-72A3-4389-BF23-023451E795D1}" presName="sibTrans" presStyleLbl="sibTrans2D1" presStyleIdx="0" presStyleCnt="3"/>
      <dgm:spPr/>
    </dgm:pt>
    <dgm:pt modelId="{4F6A7094-9B1E-4B6F-833F-7AB022531657}" type="pres">
      <dgm:prSet presAssocID="{C8582AD9-72A3-4389-BF23-023451E795D1}" presName="connectorText" presStyleLbl="sibTrans2D1" presStyleIdx="0" presStyleCnt="3"/>
      <dgm:spPr/>
    </dgm:pt>
    <dgm:pt modelId="{6053AEF1-6D08-49F8-9B90-7D9607F7F142}" type="pres">
      <dgm:prSet presAssocID="{35357431-B7B0-4797-9CDC-CEB90B777AA7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7C0BCA-56E2-4E6A-A312-A0ABDDC46484}" type="pres">
      <dgm:prSet presAssocID="{ED1C9171-D9A9-45FF-88F4-DF1EFF381C3D}" presName="sibTrans" presStyleLbl="sibTrans2D1" presStyleIdx="1" presStyleCnt="3"/>
      <dgm:spPr/>
    </dgm:pt>
    <dgm:pt modelId="{35EE98B4-64EA-42B2-9235-A24572FD3A39}" type="pres">
      <dgm:prSet presAssocID="{ED1C9171-D9A9-45FF-88F4-DF1EFF381C3D}" presName="connectorText" presStyleLbl="sibTrans2D1" presStyleIdx="1" presStyleCnt="3"/>
      <dgm:spPr/>
    </dgm:pt>
    <dgm:pt modelId="{229F94BF-655C-4399-9D94-ACC91B9D44B5}" type="pres">
      <dgm:prSet presAssocID="{49AD3618-893F-45A9-BBC3-956DBCDC1E47}" presName="node" presStyleLbl="node1" presStyleIdx="2" presStyleCnt="4">
        <dgm:presLayoutVars>
          <dgm:bulletEnabled val="1"/>
        </dgm:presLayoutVars>
      </dgm:prSet>
      <dgm:spPr/>
    </dgm:pt>
    <dgm:pt modelId="{615192C7-E5A5-4772-A6A4-68F407ACFC97}" type="pres">
      <dgm:prSet presAssocID="{0AF43D87-0092-4D20-A8F5-5B95598847CC}" presName="sibTrans" presStyleLbl="sibTrans2D1" presStyleIdx="2" presStyleCnt="3"/>
      <dgm:spPr/>
    </dgm:pt>
    <dgm:pt modelId="{976DD741-0646-41FD-AC3C-22EDFF02A834}" type="pres">
      <dgm:prSet presAssocID="{0AF43D87-0092-4D20-A8F5-5B95598847CC}" presName="connectorText" presStyleLbl="sibTrans2D1" presStyleIdx="2" presStyleCnt="3"/>
      <dgm:spPr/>
    </dgm:pt>
    <dgm:pt modelId="{0901A45E-C9BC-4C3D-9828-A2FE3323B063}" type="pres">
      <dgm:prSet presAssocID="{3F10F42E-884B-4A9D-9B5F-3425211980A1}" presName="node" presStyleLbl="node1" presStyleIdx="3" presStyleCnt="4">
        <dgm:presLayoutVars>
          <dgm:bulletEnabled val="1"/>
        </dgm:presLayoutVars>
      </dgm:prSet>
      <dgm:spPr/>
    </dgm:pt>
  </dgm:ptLst>
  <dgm:cxnLst>
    <dgm:cxn modelId="{F9D1A340-5584-4F57-994B-052C04042D25}" srcId="{85E3761C-106B-44E3-A6CF-9FE5C83EE589}" destId="{35357431-B7B0-4797-9CDC-CEB90B777AA7}" srcOrd="1" destOrd="0" parTransId="{7DDF64DF-1D6E-451A-A40A-23020409EFA6}" sibTransId="{ED1C9171-D9A9-45FF-88F4-DF1EFF381C3D}"/>
    <dgm:cxn modelId="{2B19821A-91B0-4392-878D-2948620E9CBF}" type="presOf" srcId="{ED1C9171-D9A9-45FF-88F4-DF1EFF381C3D}" destId="{35EE98B4-64EA-42B2-9235-A24572FD3A39}" srcOrd="1" destOrd="0" presId="urn:microsoft.com/office/officeart/2005/8/layout/process1"/>
    <dgm:cxn modelId="{F0C1BCE8-C458-47EA-8593-7EA6BB13AD54}" srcId="{85E3761C-106B-44E3-A6CF-9FE5C83EE589}" destId="{B0C632AA-EAD4-4397-B48E-A2829B0544C6}" srcOrd="0" destOrd="0" parTransId="{28AF0FE9-A6AE-4F73-81A8-8CD74DA6B1D8}" sibTransId="{C8582AD9-72A3-4389-BF23-023451E795D1}"/>
    <dgm:cxn modelId="{5CD36659-5239-461F-BBC4-6955ECD2CB26}" srcId="{85E3761C-106B-44E3-A6CF-9FE5C83EE589}" destId="{49AD3618-893F-45A9-BBC3-956DBCDC1E47}" srcOrd="2" destOrd="0" parTransId="{4787E08C-3D6C-404F-A36C-02E2945D5F35}" sibTransId="{0AF43D87-0092-4D20-A8F5-5B95598847CC}"/>
    <dgm:cxn modelId="{F1C57992-AB27-44B7-BF2B-2D74F109CB1D}" type="presOf" srcId="{85E3761C-106B-44E3-A6CF-9FE5C83EE589}" destId="{C727A463-BA38-47F7-AA38-A9DBD5607E0E}" srcOrd="0" destOrd="0" presId="urn:microsoft.com/office/officeart/2005/8/layout/process1"/>
    <dgm:cxn modelId="{CA9DA0A8-D169-43F3-95A1-84E4AB038AC3}" type="presOf" srcId="{3F10F42E-884B-4A9D-9B5F-3425211980A1}" destId="{0901A45E-C9BC-4C3D-9828-A2FE3323B063}" srcOrd="0" destOrd="0" presId="urn:microsoft.com/office/officeart/2005/8/layout/process1"/>
    <dgm:cxn modelId="{AE303447-3263-4BCC-80F1-0C7D412202F6}" type="presOf" srcId="{B0C632AA-EAD4-4397-B48E-A2829B0544C6}" destId="{A712640D-F146-4D87-86AD-BBF17E7B659B}" srcOrd="0" destOrd="0" presId="urn:microsoft.com/office/officeart/2005/8/layout/process1"/>
    <dgm:cxn modelId="{62C0A468-3E18-4094-B60D-9BA11EF4F5C1}" type="presOf" srcId="{0AF43D87-0092-4D20-A8F5-5B95598847CC}" destId="{976DD741-0646-41FD-AC3C-22EDFF02A834}" srcOrd="1" destOrd="0" presId="urn:microsoft.com/office/officeart/2005/8/layout/process1"/>
    <dgm:cxn modelId="{943850E4-18AB-43CE-9972-6E46FFD67CE2}" type="presOf" srcId="{C8582AD9-72A3-4389-BF23-023451E795D1}" destId="{4F6A7094-9B1E-4B6F-833F-7AB022531657}" srcOrd="1" destOrd="0" presId="urn:microsoft.com/office/officeart/2005/8/layout/process1"/>
    <dgm:cxn modelId="{86D94D0E-C268-47BD-96C6-80959EF01306}" type="presOf" srcId="{ED1C9171-D9A9-45FF-88F4-DF1EFF381C3D}" destId="{567C0BCA-56E2-4E6A-A312-A0ABDDC46484}" srcOrd="0" destOrd="0" presId="urn:microsoft.com/office/officeart/2005/8/layout/process1"/>
    <dgm:cxn modelId="{458EA4F6-93F4-4FD9-9A9A-103B190E8AD9}" srcId="{85E3761C-106B-44E3-A6CF-9FE5C83EE589}" destId="{3F10F42E-884B-4A9D-9B5F-3425211980A1}" srcOrd="3" destOrd="0" parTransId="{E1310159-3C48-45CF-94B1-81B037E541CB}" sibTransId="{BBC1B938-11EF-4642-AE1A-E61C52192631}"/>
    <dgm:cxn modelId="{291F1B69-F56B-4A35-85DC-B822F988C4EC}" type="presOf" srcId="{49AD3618-893F-45A9-BBC3-956DBCDC1E47}" destId="{229F94BF-655C-4399-9D94-ACC91B9D44B5}" srcOrd="0" destOrd="0" presId="urn:microsoft.com/office/officeart/2005/8/layout/process1"/>
    <dgm:cxn modelId="{BADEEFBB-A7B4-4CB1-9EAE-4D8330C10137}" type="presOf" srcId="{0AF43D87-0092-4D20-A8F5-5B95598847CC}" destId="{615192C7-E5A5-4772-A6A4-68F407ACFC97}" srcOrd="0" destOrd="0" presId="urn:microsoft.com/office/officeart/2005/8/layout/process1"/>
    <dgm:cxn modelId="{87DC8B3C-B0ED-4F4F-9649-00A96E371E2F}" type="presOf" srcId="{C8582AD9-72A3-4389-BF23-023451E795D1}" destId="{6725D34B-3748-46F1-844A-982597D21737}" srcOrd="0" destOrd="0" presId="urn:microsoft.com/office/officeart/2005/8/layout/process1"/>
    <dgm:cxn modelId="{16DB4163-F061-42FB-8727-F75182F11CD5}" type="presOf" srcId="{35357431-B7B0-4797-9CDC-CEB90B777AA7}" destId="{6053AEF1-6D08-49F8-9B90-7D9607F7F142}" srcOrd="0" destOrd="0" presId="urn:microsoft.com/office/officeart/2005/8/layout/process1"/>
    <dgm:cxn modelId="{E36736CD-ED26-442E-912E-40A7A84F29D5}" type="presParOf" srcId="{C727A463-BA38-47F7-AA38-A9DBD5607E0E}" destId="{A712640D-F146-4D87-86AD-BBF17E7B659B}" srcOrd="0" destOrd="0" presId="urn:microsoft.com/office/officeart/2005/8/layout/process1"/>
    <dgm:cxn modelId="{CA9154C1-FCA1-4340-B6E8-6BF001F9E5A7}" type="presParOf" srcId="{C727A463-BA38-47F7-AA38-A9DBD5607E0E}" destId="{6725D34B-3748-46F1-844A-982597D21737}" srcOrd="1" destOrd="0" presId="urn:microsoft.com/office/officeart/2005/8/layout/process1"/>
    <dgm:cxn modelId="{6DB83270-00E1-4CDC-8218-A878CC8900EB}" type="presParOf" srcId="{6725D34B-3748-46F1-844A-982597D21737}" destId="{4F6A7094-9B1E-4B6F-833F-7AB022531657}" srcOrd="0" destOrd="0" presId="urn:microsoft.com/office/officeart/2005/8/layout/process1"/>
    <dgm:cxn modelId="{506697CC-8D19-4A1F-82DC-56C90E466CD5}" type="presParOf" srcId="{C727A463-BA38-47F7-AA38-A9DBD5607E0E}" destId="{6053AEF1-6D08-49F8-9B90-7D9607F7F142}" srcOrd="2" destOrd="0" presId="urn:microsoft.com/office/officeart/2005/8/layout/process1"/>
    <dgm:cxn modelId="{A79F712A-C3DF-4EBA-A510-29BE754A53BA}" type="presParOf" srcId="{C727A463-BA38-47F7-AA38-A9DBD5607E0E}" destId="{567C0BCA-56E2-4E6A-A312-A0ABDDC46484}" srcOrd="3" destOrd="0" presId="urn:microsoft.com/office/officeart/2005/8/layout/process1"/>
    <dgm:cxn modelId="{FBF2A24D-1056-4971-B2C7-86AFB1F47E73}" type="presParOf" srcId="{567C0BCA-56E2-4E6A-A312-A0ABDDC46484}" destId="{35EE98B4-64EA-42B2-9235-A24572FD3A39}" srcOrd="0" destOrd="0" presId="urn:microsoft.com/office/officeart/2005/8/layout/process1"/>
    <dgm:cxn modelId="{718627E8-1E48-43CE-B3E0-5411F855DA49}" type="presParOf" srcId="{C727A463-BA38-47F7-AA38-A9DBD5607E0E}" destId="{229F94BF-655C-4399-9D94-ACC91B9D44B5}" srcOrd="4" destOrd="0" presId="urn:microsoft.com/office/officeart/2005/8/layout/process1"/>
    <dgm:cxn modelId="{17DE6D69-2C62-4140-9DDA-E3F858049073}" type="presParOf" srcId="{C727A463-BA38-47F7-AA38-A9DBD5607E0E}" destId="{615192C7-E5A5-4772-A6A4-68F407ACFC97}" srcOrd="5" destOrd="0" presId="urn:microsoft.com/office/officeart/2005/8/layout/process1"/>
    <dgm:cxn modelId="{A9D61537-8359-4A92-B2E0-08950765E198}" type="presParOf" srcId="{615192C7-E5A5-4772-A6A4-68F407ACFC97}" destId="{976DD741-0646-41FD-AC3C-22EDFF02A834}" srcOrd="0" destOrd="0" presId="urn:microsoft.com/office/officeart/2005/8/layout/process1"/>
    <dgm:cxn modelId="{8745B06D-2FE7-402D-A916-1D5C6B072CE9}" type="presParOf" srcId="{C727A463-BA38-47F7-AA38-A9DBD5607E0E}" destId="{0901A45E-C9BC-4C3D-9828-A2FE3323B063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0265AF-F267-416D-850D-9638232A376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A4A9707F-E3F0-4094-BC94-5879E86881A2}">
      <dgm:prSet phldrT="[Текст]"/>
      <dgm:spPr/>
      <dgm:t>
        <a:bodyPr/>
        <a:lstStyle/>
        <a:p>
          <a:r>
            <a:rPr lang="en-US" dirty="0" smtClean="0"/>
            <a:t>Who / What </a:t>
          </a:r>
          <a:endParaRPr lang="ru-RU" dirty="0"/>
        </a:p>
      </dgm:t>
    </dgm:pt>
    <dgm:pt modelId="{A77D8599-9679-4AE4-B511-D48304AE5F5B}" type="parTrans" cxnId="{A02E6023-EB50-4E4A-A492-D7B83E7D766C}">
      <dgm:prSet/>
      <dgm:spPr/>
      <dgm:t>
        <a:bodyPr/>
        <a:lstStyle/>
        <a:p>
          <a:endParaRPr lang="ru-RU"/>
        </a:p>
      </dgm:t>
    </dgm:pt>
    <dgm:pt modelId="{B72F7598-9A98-47C1-B712-140B1B2B6F9A}" type="sibTrans" cxnId="{A02E6023-EB50-4E4A-A492-D7B83E7D766C}">
      <dgm:prSet/>
      <dgm:spPr/>
      <dgm:t>
        <a:bodyPr/>
        <a:lstStyle/>
        <a:p>
          <a:endParaRPr lang="ru-RU"/>
        </a:p>
      </dgm:t>
    </dgm:pt>
    <dgm:pt modelId="{175BC052-7B81-4BAD-83E9-29BD2022F77C}">
      <dgm:prSet phldrT="[Текст]"/>
      <dgm:spPr/>
      <dgm:t>
        <a:bodyPr/>
        <a:lstStyle/>
        <a:p>
          <a:r>
            <a:rPr lang="ru-RU" dirty="0" smtClean="0"/>
            <a:t>Сказуемое </a:t>
          </a:r>
          <a:endParaRPr lang="ru-RU" dirty="0"/>
        </a:p>
      </dgm:t>
    </dgm:pt>
    <dgm:pt modelId="{37E230D2-B9E9-4B18-BB51-843F51BE4E44}" type="parTrans" cxnId="{32AAE355-F421-43DC-9C82-D72EE82809EF}">
      <dgm:prSet/>
      <dgm:spPr/>
      <dgm:t>
        <a:bodyPr/>
        <a:lstStyle/>
        <a:p>
          <a:endParaRPr lang="ru-RU"/>
        </a:p>
      </dgm:t>
    </dgm:pt>
    <dgm:pt modelId="{BEC24FDC-B49E-48E3-B4D1-2C0862FA09FA}" type="sibTrans" cxnId="{32AAE355-F421-43DC-9C82-D72EE82809EF}">
      <dgm:prSet/>
      <dgm:spPr/>
      <dgm:t>
        <a:bodyPr/>
        <a:lstStyle/>
        <a:p>
          <a:endParaRPr lang="ru-RU"/>
        </a:p>
      </dgm:t>
    </dgm:pt>
    <dgm:pt modelId="{3ECB1483-8B8C-44CC-B6E4-3D3107D5DACB}">
      <dgm:prSet phldrT="[Текст]"/>
      <dgm:spPr/>
      <dgm:t>
        <a:bodyPr/>
        <a:lstStyle/>
        <a:p>
          <a:r>
            <a:rPr lang="ru-RU" dirty="0" smtClean="0"/>
            <a:t>Все остальное </a:t>
          </a:r>
          <a:endParaRPr lang="ru-RU" dirty="0"/>
        </a:p>
      </dgm:t>
    </dgm:pt>
    <dgm:pt modelId="{9EBCEF48-9E34-4D86-9223-7D0F801E0F6E}" type="parTrans" cxnId="{BF50A4EF-D449-451E-B524-F414FC9F8A9D}">
      <dgm:prSet/>
      <dgm:spPr/>
      <dgm:t>
        <a:bodyPr/>
        <a:lstStyle/>
        <a:p>
          <a:endParaRPr lang="ru-RU"/>
        </a:p>
      </dgm:t>
    </dgm:pt>
    <dgm:pt modelId="{E9EC55B8-F8E8-493B-906C-8759FF9127D3}" type="sibTrans" cxnId="{BF50A4EF-D449-451E-B524-F414FC9F8A9D}">
      <dgm:prSet/>
      <dgm:spPr/>
      <dgm:t>
        <a:bodyPr/>
        <a:lstStyle/>
        <a:p>
          <a:endParaRPr lang="ru-RU"/>
        </a:p>
      </dgm:t>
    </dgm:pt>
    <dgm:pt modelId="{FE794632-F946-41C3-AF36-B95126587C2B}" type="pres">
      <dgm:prSet presAssocID="{710265AF-F267-416D-850D-9638232A3763}" presName="Name0" presStyleCnt="0">
        <dgm:presLayoutVars>
          <dgm:dir/>
          <dgm:resizeHandles val="exact"/>
        </dgm:presLayoutVars>
      </dgm:prSet>
      <dgm:spPr/>
    </dgm:pt>
    <dgm:pt modelId="{22CD9F35-12DC-4E06-AE32-A0D0C32D072D}" type="pres">
      <dgm:prSet presAssocID="{A4A9707F-E3F0-4094-BC94-5879E86881A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1CF165-C2A9-493A-96C8-3085F5693FB0}" type="pres">
      <dgm:prSet presAssocID="{B72F7598-9A98-47C1-B712-140B1B2B6F9A}" presName="sibTrans" presStyleLbl="sibTrans2D1" presStyleIdx="0" presStyleCnt="2"/>
      <dgm:spPr/>
    </dgm:pt>
    <dgm:pt modelId="{9E686917-D83F-4DA4-A148-988ADE219D21}" type="pres">
      <dgm:prSet presAssocID="{B72F7598-9A98-47C1-B712-140B1B2B6F9A}" presName="connectorText" presStyleLbl="sibTrans2D1" presStyleIdx="0" presStyleCnt="2"/>
      <dgm:spPr/>
    </dgm:pt>
    <dgm:pt modelId="{0451AF77-75C8-4A43-9DB2-F55355BAF30F}" type="pres">
      <dgm:prSet presAssocID="{175BC052-7B81-4BAD-83E9-29BD2022F77C}" presName="node" presStyleLbl="node1" presStyleIdx="1" presStyleCnt="3">
        <dgm:presLayoutVars>
          <dgm:bulletEnabled val="1"/>
        </dgm:presLayoutVars>
      </dgm:prSet>
      <dgm:spPr/>
    </dgm:pt>
    <dgm:pt modelId="{AB2011AC-4D4E-481D-A3C6-AF1005A64FA1}" type="pres">
      <dgm:prSet presAssocID="{BEC24FDC-B49E-48E3-B4D1-2C0862FA09FA}" presName="sibTrans" presStyleLbl="sibTrans2D1" presStyleIdx="1" presStyleCnt="2"/>
      <dgm:spPr/>
    </dgm:pt>
    <dgm:pt modelId="{5C15F026-1135-4628-A2B6-7D604905A2B0}" type="pres">
      <dgm:prSet presAssocID="{BEC24FDC-B49E-48E3-B4D1-2C0862FA09FA}" presName="connectorText" presStyleLbl="sibTrans2D1" presStyleIdx="1" presStyleCnt="2"/>
      <dgm:spPr/>
    </dgm:pt>
    <dgm:pt modelId="{706D2F8D-B1C4-4082-A382-D4D902A37074}" type="pres">
      <dgm:prSet presAssocID="{3ECB1483-8B8C-44CC-B6E4-3D3107D5DACB}" presName="node" presStyleLbl="node1" presStyleIdx="2" presStyleCnt="3">
        <dgm:presLayoutVars>
          <dgm:bulletEnabled val="1"/>
        </dgm:presLayoutVars>
      </dgm:prSet>
      <dgm:spPr/>
    </dgm:pt>
  </dgm:ptLst>
  <dgm:cxnLst>
    <dgm:cxn modelId="{2A7CCD3A-9D39-4CEC-A931-EF7AF1C0CB62}" type="presOf" srcId="{3ECB1483-8B8C-44CC-B6E4-3D3107D5DACB}" destId="{706D2F8D-B1C4-4082-A382-D4D902A37074}" srcOrd="0" destOrd="0" presId="urn:microsoft.com/office/officeart/2005/8/layout/process1"/>
    <dgm:cxn modelId="{32AAE355-F421-43DC-9C82-D72EE82809EF}" srcId="{710265AF-F267-416D-850D-9638232A3763}" destId="{175BC052-7B81-4BAD-83E9-29BD2022F77C}" srcOrd="1" destOrd="0" parTransId="{37E230D2-B9E9-4B18-BB51-843F51BE4E44}" sibTransId="{BEC24FDC-B49E-48E3-B4D1-2C0862FA09FA}"/>
    <dgm:cxn modelId="{80947589-ADFE-4236-A158-8F7141614B7A}" type="presOf" srcId="{BEC24FDC-B49E-48E3-B4D1-2C0862FA09FA}" destId="{AB2011AC-4D4E-481D-A3C6-AF1005A64FA1}" srcOrd="0" destOrd="0" presId="urn:microsoft.com/office/officeart/2005/8/layout/process1"/>
    <dgm:cxn modelId="{66D18DCD-18B2-4E42-817B-DE9E65100F64}" type="presOf" srcId="{BEC24FDC-B49E-48E3-B4D1-2C0862FA09FA}" destId="{5C15F026-1135-4628-A2B6-7D604905A2B0}" srcOrd="1" destOrd="0" presId="urn:microsoft.com/office/officeart/2005/8/layout/process1"/>
    <dgm:cxn modelId="{4BD47818-058A-4706-81C2-C962AC99CB63}" type="presOf" srcId="{175BC052-7B81-4BAD-83E9-29BD2022F77C}" destId="{0451AF77-75C8-4A43-9DB2-F55355BAF30F}" srcOrd="0" destOrd="0" presId="urn:microsoft.com/office/officeart/2005/8/layout/process1"/>
    <dgm:cxn modelId="{DB06C505-ED12-472D-8970-BC8FDDBC8343}" type="presOf" srcId="{710265AF-F267-416D-850D-9638232A3763}" destId="{FE794632-F946-41C3-AF36-B95126587C2B}" srcOrd="0" destOrd="0" presId="urn:microsoft.com/office/officeart/2005/8/layout/process1"/>
    <dgm:cxn modelId="{5D6C35C6-DA01-480A-B759-EB016C3D7847}" type="presOf" srcId="{B72F7598-9A98-47C1-B712-140B1B2B6F9A}" destId="{9E686917-D83F-4DA4-A148-988ADE219D21}" srcOrd="1" destOrd="0" presId="urn:microsoft.com/office/officeart/2005/8/layout/process1"/>
    <dgm:cxn modelId="{BF50A4EF-D449-451E-B524-F414FC9F8A9D}" srcId="{710265AF-F267-416D-850D-9638232A3763}" destId="{3ECB1483-8B8C-44CC-B6E4-3D3107D5DACB}" srcOrd="2" destOrd="0" parTransId="{9EBCEF48-9E34-4D86-9223-7D0F801E0F6E}" sibTransId="{E9EC55B8-F8E8-493B-906C-8759FF9127D3}"/>
    <dgm:cxn modelId="{1330BFE0-731D-4607-9D33-4428DCED2396}" type="presOf" srcId="{B72F7598-9A98-47C1-B712-140B1B2B6F9A}" destId="{B01CF165-C2A9-493A-96C8-3085F5693FB0}" srcOrd="0" destOrd="0" presId="urn:microsoft.com/office/officeart/2005/8/layout/process1"/>
    <dgm:cxn modelId="{BBAFA19B-D254-42A3-B08A-E323B20021B9}" type="presOf" srcId="{A4A9707F-E3F0-4094-BC94-5879E86881A2}" destId="{22CD9F35-12DC-4E06-AE32-A0D0C32D072D}" srcOrd="0" destOrd="0" presId="urn:microsoft.com/office/officeart/2005/8/layout/process1"/>
    <dgm:cxn modelId="{A02E6023-EB50-4E4A-A492-D7B83E7D766C}" srcId="{710265AF-F267-416D-850D-9638232A3763}" destId="{A4A9707F-E3F0-4094-BC94-5879E86881A2}" srcOrd="0" destOrd="0" parTransId="{A77D8599-9679-4AE4-B511-D48304AE5F5B}" sibTransId="{B72F7598-9A98-47C1-B712-140B1B2B6F9A}"/>
    <dgm:cxn modelId="{3C04B9E0-57B2-4203-85EE-9AC1E7A622DA}" type="presParOf" srcId="{FE794632-F946-41C3-AF36-B95126587C2B}" destId="{22CD9F35-12DC-4E06-AE32-A0D0C32D072D}" srcOrd="0" destOrd="0" presId="urn:microsoft.com/office/officeart/2005/8/layout/process1"/>
    <dgm:cxn modelId="{955C8C6A-DEF5-462E-9C91-10C9ABA28392}" type="presParOf" srcId="{FE794632-F946-41C3-AF36-B95126587C2B}" destId="{B01CF165-C2A9-493A-96C8-3085F5693FB0}" srcOrd="1" destOrd="0" presId="urn:microsoft.com/office/officeart/2005/8/layout/process1"/>
    <dgm:cxn modelId="{D3BDFEE0-2990-4646-8C8F-4AFC0421E837}" type="presParOf" srcId="{B01CF165-C2A9-493A-96C8-3085F5693FB0}" destId="{9E686917-D83F-4DA4-A148-988ADE219D21}" srcOrd="0" destOrd="0" presId="urn:microsoft.com/office/officeart/2005/8/layout/process1"/>
    <dgm:cxn modelId="{DEDF4B5D-5692-4497-9553-D70FD4EBC435}" type="presParOf" srcId="{FE794632-F946-41C3-AF36-B95126587C2B}" destId="{0451AF77-75C8-4A43-9DB2-F55355BAF30F}" srcOrd="2" destOrd="0" presId="urn:microsoft.com/office/officeart/2005/8/layout/process1"/>
    <dgm:cxn modelId="{0FB849A2-9AE2-4122-834D-3D80A5BEEEE3}" type="presParOf" srcId="{FE794632-F946-41C3-AF36-B95126587C2B}" destId="{AB2011AC-4D4E-481D-A3C6-AF1005A64FA1}" srcOrd="3" destOrd="0" presId="urn:microsoft.com/office/officeart/2005/8/layout/process1"/>
    <dgm:cxn modelId="{1C78ED3B-84CE-4A37-A864-E3936C8D15D5}" type="presParOf" srcId="{AB2011AC-4D4E-481D-A3C6-AF1005A64FA1}" destId="{5C15F026-1135-4628-A2B6-7D604905A2B0}" srcOrd="0" destOrd="0" presId="urn:microsoft.com/office/officeart/2005/8/layout/process1"/>
    <dgm:cxn modelId="{5FFC3186-4A3F-4C04-86E6-E7217AB8B322}" type="presParOf" srcId="{FE794632-F946-41C3-AF36-B95126587C2B}" destId="{706D2F8D-B1C4-4082-A382-D4D902A3707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6B0EEC0-5463-41C7-AA71-3C8627CA9AB1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05A65BA7-A18B-43B2-81F4-79A729AB0087}">
      <dgm:prSet phldrT="[Текст]"/>
      <dgm:spPr/>
      <dgm:t>
        <a:bodyPr/>
        <a:lstStyle/>
        <a:p>
          <a:r>
            <a:rPr lang="ru-RU" dirty="0" err="1" smtClean="0"/>
            <a:t>Вспомог</a:t>
          </a:r>
          <a:r>
            <a:rPr lang="ru-RU" dirty="0" smtClean="0"/>
            <a:t> глагол </a:t>
          </a:r>
          <a:endParaRPr lang="ru-RU" dirty="0"/>
        </a:p>
      </dgm:t>
    </dgm:pt>
    <dgm:pt modelId="{914C02E0-0D3C-4A26-B027-CDB6DD69A47A}" type="parTrans" cxnId="{BC78E9A7-7DD5-4600-A2D3-D9C507D24B98}">
      <dgm:prSet/>
      <dgm:spPr/>
      <dgm:t>
        <a:bodyPr/>
        <a:lstStyle/>
        <a:p>
          <a:endParaRPr lang="ru-RU"/>
        </a:p>
      </dgm:t>
    </dgm:pt>
    <dgm:pt modelId="{299C76FB-64EE-485C-8D81-5CFBA3916EB5}" type="sibTrans" cxnId="{BC78E9A7-7DD5-4600-A2D3-D9C507D24B98}">
      <dgm:prSet/>
      <dgm:spPr/>
      <dgm:t>
        <a:bodyPr/>
        <a:lstStyle/>
        <a:p>
          <a:endParaRPr lang="ru-RU"/>
        </a:p>
      </dgm:t>
    </dgm:pt>
    <dgm:pt modelId="{5E75BA05-060E-4827-85D6-2C7AC49EAEAC}">
      <dgm:prSet phldrT="[Текст]"/>
      <dgm:spPr/>
      <dgm:t>
        <a:bodyPr/>
        <a:lstStyle/>
        <a:p>
          <a:r>
            <a:rPr lang="ru-RU" dirty="0" err="1" smtClean="0"/>
            <a:t>Подлежащ</a:t>
          </a:r>
          <a:r>
            <a:rPr lang="ru-RU" dirty="0" smtClean="0"/>
            <a:t> </a:t>
          </a:r>
          <a:endParaRPr lang="ru-RU" dirty="0"/>
        </a:p>
      </dgm:t>
    </dgm:pt>
    <dgm:pt modelId="{0195D5EA-F4C3-43CE-88AF-F877755932BD}" type="parTrans" cxnId="{5F4B5AC8-49BF-4873-9E80-E5F98BD463AE}">
      <dgm:prSet/>
      <dgm:spPr/>
      <dgm:t>
        <a:bodyPr/>
        <a:lstStyle/>
        <a:p>
          <a:endParaRPr lang="ru-RU"/>
        </a:p>
      </dgm:t>
    </dgm:pt>
    <dgm:pt modelId="{CD3FF9E8-FD86-4278-88E2-8C94BFF3B0BC}" type="sibTrans" cxnId="{5F4B5AC8-49BF-4873-9E80-E5F98BD463AE}">
      <dgm:prSet/>
      <dgm:spPr/>
      <dgm:t>
        <a:bodyPr/>
        <a:lstStyle/>
        <a:p>
          <a:endParaRPr lang="ru-RU"/>
        </a:p>
      </dgm:t>
    </dgm:pt>
    <dgm:pt modelId="{29A3A0D2-2AF7-4ACC-BEFC-659CAA503914}">
      <dgm:prSet phldrT="[Текст]"/>
      <dgm:spPr/>
      <dgm:t>
        <a:bodyPr/>
        <a:lstStyle/>
        <a:p>
          <a:r>
            <a:rPr lang="ru-RU" dirty="0" smtClean="0"/>
            <a:t>Смысловой глагол</a:t>
          </a:r>
          <a:endParaRPr lang="ru-RU" dirty="0"/>
        </a:p>
      </dgm:t>
    </dgm:pt>
    <dgm:pt modelId="{6479D025-F8D1-45A6-8D2F-0668133C83FD}" type="parTrans" cxnId="{D92F4753-14B1-49EE-9FD6-6DADFFB84F03}">
      <dgm:prSet/>
      <dgm:spPr/>
      <dgm:t>
        <a:bodyPr/>
        <a:lstStyle/>
        <a:p>
          <a:endParaRPr lang="ru-RU"/>
        </a:p>
      </dgm:t>
    </dgm:pt>
    <dgm:pt modelId="{CECA4673-05A3-4375-ABD9-83022ED0B3C2}" type="sibTrans" cxnId="{D92F4753-14B1-49EE-9FD6-6DADFFB84F03}">
      <dgm:prSet/>
      <dgm:spPr/>
      <dgm:t>
        <a:bodyPr/>
        <a:lstStyle/>
        <a:p>
          <a:endParaRPr lang="ru-RU"/>
        </a:p>
      </dgm:t>
    </dgm:pt>
    <dgm:pt modelId="{B013EADB-2DB5-47DA-8645-A3E90DF5D968}">
      <dgm:prSet/>
      <dgm:spPr/>
      <dgm:t>
        <a:bodyPr/>
        <a:lstStyle/>
        <a:p>
          <a:r>
            <a:rPr lang="ru-RU" dirty="0" smtClean="0"/>
            <a:t>1 вариант </a:t>
          </a:r>
          <a:endParaRPr lang="ru-RU" dirty="0"/>
        </a:p>
      </dgm:t>
    </dgm:pt>
    <dgm:pt modelId="{A38C1467-A7A2-4048-968D-4F1369255AA6}" type="parTrans" cxnId="{322C4448-A5C9-447E-9A9B-12E7542E01D7}">
      <dgm:prSet/>
      <dgm:spPr/>
      <dgm:t>
        <a:bodyPr/>
        <a:lstStyle/>
        <a:p>
          <a:endParaRPr lang="ru-RU"/>
        </a:p>
      </dgm:t>
    </dgm:pt>
    <dgm:pt modelId="{E9A1CE05-4667-4560-B769-7740D4A7BB4D}" type="sibTrans" cxnId="{322C4448-A5C9-447E-9A9B-12E7542E01D7}">
      <dgm:prSet/>
      <dgm:spPr/>
      <dgm:t>
        <a:bodyPr/>
        <a:lstStyle/>
        <a:p>
          <a:endParaRPr lang="ru-RU"/>
        </a:p>
      </dgm:t>
    </dgm:pt>
    <dgm:pt modelId="{06AA4623-E5D9-486F-9F2D-F97F7AE73A01}">
      <dgm:prSet/>
      <dgm:spPr/>
      <dgm:t>
        <a:bodyPr/>
        <a:lstStyle/>
        <a:p>
          <a:r>
            <a:rPr lang="ru-RU" dirty="0" smtClean="0"/>
            <a:t>ИЛИ </a:t>
          </a:r>
          <a:endParaRPr lang="ru-RU" dirty="0"/>
        </a:p>
      </dgm:t>
    </dgm:pt>
    <dgm:pt modelId="{284A6B67-32A1-4B66-BBDC-5AB652733B1A}" type="parTrans" cxnId="{B06E787B-64C4-45BA-B09D-3228B8BBD0F6}">
      <dgm:prSet/>
      <dgm:spPr/>
      <dgm:t>
        <a:bodyPr/>
        <a:lstStyle/>
        <a:p>
          <a:endParaRPr lang="ru-RU"/>
        </a:p>
      </dgm:t>
    </dgm:pt>
    <dgm:pt modelId="{E252B363-3FE3-4861-92F6-4A2ABE44D981}" type="sibTrans" cxnId="{B06E787B-64C4-45BA-B09D-3228B8BBD0F6}">
      <dgm:prSet/>
      <dgm:spPr/>
      <dgm:t>
        <a:bodyPr/>
        <a:lstStyle/>
        <a:p>
          <a:endParaRPr lang="ru-RU"/>
        </a:p>
      </dgm:t>
    </dgm:pt>
    <dgm:pt modelId="{C4070B45-4061-4FFB-92E6-FB2CB1F27845}">
      <dgm:prSet/>
      <dgm:spPr/>
      <dgm:t>
        <a:bodyPr/>
        <a:lstStyle/>
        <a:p>
          <a:r>
            <a:rPr lang="ru-RU" dirty="0" smtClean="0"/>
            <a:t>2 вариант </a:t>
          </a:r>
          <a:endParaRPr lang="ru-RU" dirty="0"/>
        </a:p>
      </dgm:t>
    </dgm:pt>
    <dgm:pt modelId="{70963B61-D700-4C2D-9B97-ACD5767B5B3E}" type="parTrans" cxnId="{4126A5C8-D700-4493-81C8-A692C1830085}">
      <dgm:prSet/>
      <dgm:spPr/>
      <dgm:t>
        <a:bodyPr/>
        <a:lstStyle/>
        <a:p>
          <a:endParaRPr lang="ru-RU"/>
        </a:p>
      </dgm:t>
    </dgm:pt>
    <dgm:pt modelId="{83F9481B-10D5-439A-B232-5BF9EE8BCB26}" type="sibTrans" cxnId="{4126A5C8-D700-4493-81C8-A692C1830085}">
      <dgm:prSet/>
      <dgm:spPr/>
      <dgm:t>
        <a:bodyPr/>
        <a:lstStyle/>
        <a:p>
          <a:endParaRPr lang="ru-RU"/>
        </a:p>
      </dgm:t>
    </dgm:pt>
    <dgm:pt modelId="{9AB3F739-60C3-4E7E-9CB3-1EFB2A735F6F}" type="pres">
      <dgm:prSet presAssocID="{A6B0EEC0-5463-41C7-AA71-3C8627CA9AB1}" presName="Name0" presStyleCnt="0">
        <dgm:presLayoutVars>
          <dgm:dir/>
          <dgm:resizeHandles val="exact"/>
        </dgm:presLayoutVars>
      </dgm:prSet>
      <dgm:spPr/>
    </dgm:pt>
    <dgm:pt modelId="{35469A7E-DEC6-44B3-B543-D34DF5351FA5}" type="pres">
      <dgm:prSet presAssocID="{05A65BA7-A18B-43B2-81F4-79A729AB008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6BE79D-178F-409C-BB42-B576F5E0D008}" type="pres">
      <dgm:prSet presAssocID="{299C76FB-64EE-485C-8D81-5CFBA3916EB5}" presName="sibTrans" presStyleLbl="sibTrans2D1" presStyleIdx="0" presStyleCnt="5"/>
      <dgm:spPr/>
    </dgm:pt>
    <dgm:pt modelId="{02939E6E-D35C-4C57-A4BF-171C91EDE7A7}" type="pres">
      <dgm:prSet presAssocID="{299C76FB-64EE-485C-8D81-5CFBA3916EB5}" presName="connectorText" presStyleLbl="sibTrans2D1" presStyleIdx="0" presStyleCnt="5"/>
      <dgm:spPr/>
    </dgm:pt>
    <dgm:pt modelId="{F54B6ED4-ED85-46B2-AF69-99416A3F488E}" type="pres">
      <dgm:prSet presAssocID="{5E75BA05-060E-4827-85D6-2C7AC49EAEAC}" presName="node" presStyleLbl="node1" presStyleIdx="1" presStyleCnt="6">
        <dgm:presLayoutVars>
          <dgm:bulletEnabled val="1"/>
        </dgm:presLayoutVars>
      </dgm:prSet>
      <dgm:spPr/>
    </dgm:pt>
    <dgm:pt modelId="{A61F5D58-10D5-40FE-A68D-EFCAE5FAFABD}" type="pres">
      <dgm:prSet presAssocID="{CD3FF9E8-FD86-4278-88E2-8C94BFF3B0BC}" presName="sibTrans" presStyleLbl="sibTrans2D1" presStyleIdx="1" presStyleCnt="5"/>
      <dgm:spPr/>
    </dgm:pt>
    <dgm:pt modelId="{17487013-634C-4999-BA32-1BCC073D2233}" type="pres">
      <dgm:prSet presAssocID="{CD3FF9E8-FD86-4278-88E2-8C94BFF3B0BC}" presName="connectorText" presStyleLbl="sibTrans2D1" presStyleIdx="1" presStyleCnt="5"/>
      <dgm:spPr/>
    </dgm:pt>
    <dgm:pt modelId="{83B17F98-EC59-4B10-B422-6958C162BE1E}" type="pres">
      <dgm:prSet presAssocID="{29A3A0D2-2AF7-4ACC-BEFC-659CAA503914}" presName="node" presStyleLbl="node1" presStyleIdx="2" presStyleCnt="6">
        <dgm:presLayoutVars>
          <dgm:bulletEnabled val="1"/>
        </dgm:presLayoutVars>
      </dgm:prSet>
      <dgm:spPr/>
    </dgm:pt>
    <dgm:pt modelId="{E8634A6B-398C-4E77-B3A4-7E3BAC47E3C9}" type="pres">
      <dgm:prSet presAssocID="{CECA4673-05A3-4375-ABD9-83022ED0B3C2}" presName="sibTrans" presStyleLbl="sibTrans2D1" presStyleIdx="2" presStyleCnt="5"/>
      <dgm:spPr/>
    </dgm:pt>
    <dgm:pt modelId="{BA08E649-DB45-4D65-AB14-D6B29372A155}" type="pres">
      <dgm:prSet presAssocID="{CECA4673-05A3-4375-ABD9-83022ED0B3C2}" presName="connectorText" presStyleLbl="sibTrans2D1" presStyleIdx="2" presStyleCnt="5"/>
      <dgm:spPr/>
    </dgm:pt>
    <dgm:pt modelId="{5DD0AFA2-88B8-4D30-919B-294908EF863B}" type="pres">
      <dgm:prSet presAssocID="{B013EADB-2DB5-47DA-8645-A3E90DF5D968}" presName="node" presStyleLbl="node1" presStyleIdx="3" presStyleCnt="6">
        <dgm:presLayoutVars>
          <dgm:bulletEnabled val="1"/>
        </dgm:presLayoutVars>
      </dgm:prSet>
      <dgm:spPr/>
    </dgm:pt>
    <dgm:pt modelId="{FFE7CD88-1ED4-4599-A4BD-45B9F4AB5FC1}" type="pres">
      <dgm:prSet presAssocID="{E9A1CE05-4667-4560-B769-7740D4A7BB4D}" presName="sibTrans" presStyleLbl="sibTrans2D1" presStyleIdx="3" presStyleCnt="5"/>
      <dgm:spPr/>
    </dgm:pt>
    <dgm:pt modelId="{093B2EEC-CBBC-4ED0-9FAC-97AD4DB28E6E}" type="pres">
      <dgm:prSet presAssocID="{E9A1CE05-4667-4560-B769-7740D4A7BB4D}" presName="connectorText" presStyleLbl="sibTrans2D1" presStyleIdx="3" presStyleCnt="5"/>
      <dgm:spPr/>
    </dgm:pt>
    <dgm:pt modelId="{A221AB6F-8AF0-47ED-9E43-0FF291FCC6D8}" type="pres">
      <dgm:prSet presAssocID="{06AA4623-E5D9-486F-9F2D-F97F7AE73A01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BEAF3-BE36-4777-AF96-FAB187EFCB1E}" type="pres">
      <dgm:prSet presAssocID="{E252B363-3FE3-4861-92F6-4A2ABE44D981}" presName="sibTrans" presStyleLbl="sibTrans2D1" presStyleIdx="4" presStyleCnt="5"/>
      <dgm:spPr/>
    </dgm:pt>
    <dgm:pt modelId="{B6702170-EE98-409C-B80E-0982621163F6}" type="pres">
      <dgm:prSet presAssocID="{E252B363-3FE3-4861-92F6-4A2ABE44D981}" presName="connectorText" presStyleLbl="sibTrans2D1" presStyleIdx="4" presStyleCnt="5"/>
      <dgm:spPr/>
    </dgm:pt>
    <dgm:pt modelId="{EED2C16E-841D-48CA-915B-71A846C4845F}" type="pres">
      <dgm:prSet presAssocID="{C4070B45-4061-4FFB-92E6-FB2CB1F27845}" presName="node" presStyleLbl="node1" presStyleIdx="5" presStyleCnt="6">
        <dgm:presLayoutVars>
          <dgm:bulletEnabled val="1"/>
        </dgm:presLayoutVars>
      </dgm:prSet>
      <dgm:spPr/>
    </dgm:pt>
  </dgm:ptLst>
  <dgm:cxnLst>
    <dgm:cxn modelId="{FA09CC83-BFF0-4D06-8CF1-D2AF0AD0FA50}" type="presOf" srcId="{E9A1CE05-4667-4560-B769-7740D4A7BB4D}" destId="{093B2EEC-CBBC-4ED0-9FAC-97AD4DB28E6E}" srcOrd="1" destOrd="0" presId="urn:microsoft.com/office/officeart/2005/8/layout/process1"/>
    <dgm:cxn modelId="{CFC21F8D-06C2-44EB-83DC-EFA60793B581}" type="presOf" srcId="{CECA4673-05A3-4375-ABD9-83022ED0B3C2}" destId="{E8634A6B-398C-4E77-B3A4-7E3BAC47E3C9}" srcOrd="0" destOrd="0" presId="urn:microsoft.com/office/officeart/2005/8/layout/process1"/>
    <dgm:cxn modelId="{8F74ECAC-EE7E-464F-B278-1E63226366E8}" type="presOf" srcId="{E252B363-3FE3-4861-92F6-4A2ABE44D981}" destId="{698BEAF3-BE36-4777-AF96-FAB187EFCB1E}" srcOrd="0" destOrd="0" presId="urn:microsoft.com/office/officeart/2005/8/layout/process1"/>
    <dgm:cxn modelId="{5F4B5AC8-49BF-4873-9E80-E5F98BD463AE}" srcId="{A6B0EEC0-5463-41C7-AA71-3C8627CA9AB1}" destId="{5E75BA05-060E-4827-85D6-2C7AC49EAEAC}" srcOrd="1" destOrd="0" parTransId="{0195D5EA-F4C3-43CE-88AF-F877755932BD}" sibTransId="{CD3FF9E8-FD86-4278-88E2-8C94BFF3B0BC}"/>
    <dgm:cxn modelId="{BC78E9A7-7DD5-4600-A2D3-D9C507D24B98}" srcId="{A6B0EEC0-5463-41C7-AA71-3C8627CA9AB1}" destId="{05A65BA7-A18B-43B2-81F4-79A729AB0087}" srcOrd="0" destOrd="0" parTransId="{914C02E0-0D3C-4A26-B027-CDB6DD69A47A}" sibTransId="{299C76FB-64EE-485C-8D81-5CFBA3916EB5}"/>
    <dgm:cxn modelId="{70110FCC-E2DE-4480-A3E6-D279C7200568}" type="presOf" srcId="{CECA4673-05A3-4375-ABD9-83022ED0B3C2}" destId="{BA08E649-DB45-4D65-AB14-D6B29372A155}" srcOrd="1" destOrd="0" presId="urn:microsoft.com/office/officeart/2005/8/layout/process1"/>
    <dgm:cxn modelId="{370B9074-BC11-4226-B0D6-E51433C8212E}" type="presOf" srcId="{A6B0EEC0-5463-41C7-AA71-3C8627CA9AB1}" destId="{9AB3F739-60C3-4E7E-9CB3-1EFB2A735F6F}" srcOrd="0" destOrd="0" presId="urn:microsoft.com/office/officeart/2005/8/layout/process1"/>
    <dgm:cxn modelId="{CDD95C00-7737-4E8B-89B8-7AC9AFAD8C21}" type="presOf" srcId="{06AA4623-E5D9-486F-9F2D-F97F7AE73A01}" destId="{A221AB6F-8AF0-47ED-9E43-0FF291FCC6D8}" srcOrd="0" destOrd="0" presId="urn:microsoft.com/office/officeart/2005/8/layout/process1"/>
    <dgm:cxn modelId="{D92F4753-14B1-49EE-9FD6-6DADFFB84F03}" srcId="{A6B0EEC0-5463-41C7-AA71-3C8627CA9AB1}" destId="{29A3A0D2-2AF7-4ACC-BEFC-659CAA503914}" srcOrd="2" destOrd="0" parTransId="{6479D025-F8D1-45A6-8D2F-0668133C83FD}" sibTransId="{CECA4673-05A3-4375-ABD9-83022ED0B3C2}"/>
    <dgm:cxn modelId="{20FE601E-A520-4D10-B85E-C345FBD9E9BB}" type="presOf" srcId="{E9A1CE05-4667-4560-B769-7740D4A7BB4D}" destId="{FFE7CD88-1ED4-4599-A4BD-45B9F4AB5FC1}" srcOrd="0" destOrd="0" presId="urn:microsoft.com/office/officeart/2005/8/layout/process1"/>
    <dgm:cxn modelId="{8612AE3B-23DD-4A50-BDF9-A583AF6D7D92}" type="presOf" srcId="{E252B363-3FE3-4861-92F6-4A2ABE44D981}" destId="{B6702170-EE98-409C-B80E-0982621163F6}" srcOrd="1" destOrd="0" presId="urn:microsoft.com/office/officeart/2005/8/layout/process1"/>
    <dgm:cxn modelId="{4126A5C8-D700-4493-81C8-A692C1830085}" srcId="{A6B0EEC0-5463-41C7-AA71-3C8627CA9AB1}" destId="{C4070B45-4061-4FFB-92E6-FB2CB1F27845}" srcOrd="5" destOrd="0" parTransId="{70963B61-D700-4C2D-9B97-ACD5767B5B3E}" sibTransId="{83F9481B-10D5-439A-B232-5BF9EE8BCB26}"/>
    <dgm:cxn modelId="{3E6291CB-BD41-4162-BB2A-3BBFD41EC9AB}" type="presOf" srcId="{299C76FB-64EE-485C-8D81-5CFBA3916EB5}" destId="{576BE79D-178F-409C-BB42-B576F5E0D008}" srcOrd="0" destOrd="0" presId="urn:microsoft.com/office/officeart/2005/8/layout/process1"/>
    <dgm:cxn modelId="{E5420306-CD05-42FF-9796-E3E761FF9229}" type="presOf" srcId="{B013EADB-2DB5-47DA-8645-A3E90DF5D968}" destId="{5DD0AFA2-88B8-4D30-919B-294908EF863B}" srcOrd="0" destOrd="0" presId="urn:microsoft.com/office/officeart/2005/8/layout/process1"/>
    <dgm:cxn modelId="{F42D3683-C4C8-404F-96E0-A14C3AE0BC7B}" type="presOf" srcId="{5E75BA05-060E-4827-85D6-2C7AC49EAEAC}" destId="{F54B6ED4-ED85-46B2-AF69-99416A3F488E}" srcOrd="0" destOrd="0" presId="urn:microsoft.com/office/officeart/2005/8/layout/process1"/>
    <dgm:cxn modelId="{57A75AE0-515A-4B99-9303-2202A91D2BC0}" type="presOf" srcId="{CD3FF9E8-FD86-4278-88E2-8C94BFF3B0BC}" destId="{17487013-634C-4999-BA32-1BCC073D2233}" srcOrd="1" destOrd="0" presId="urn:microsoft.com/office/officeart/2005/8/layout/process1"/>
    <dgm:cxn modelId="{2AE0549B-3EFE-42DC-BB84-171D466785E5}" type="presOf" srcId="{29A3A0D2-2AF7-4ACC-BEFC-659CAA503914}" destId="{83B17F98-EC59-4B10-B422-6958C162BE1E}" srcOrd="0" destOrd="0" presId="urn:microsoft.com/office/officeart/2005/8/layout/process1"/>
    <dgm:cxn modelId="{B06E787B-64C4-45BA-B09D-3228B8BBD0F6}" srcId="{A6B0EEC0-5463-41C7-AA71-3C8627CA9AB1}" destId="{06AA4623-E5D9-486F-9F2D-F97F7AE73A01}" srcOrd="4" destOrd="0" parTransId="{284A6B67-32A1-4B66-BBDC-5AB652733B1A}" sibTransId="{E252B363-3FE3-4861-92F6-4A2ABE44D981}"/>
    <dgm:cxn modelId="{9A396AAF-C67B-44A8-8AAA-DD73F5026CFE}" type="presOf" srcId="{CD3FF9E8-FD86-4278-88E2-8C94BFF3B0BC}" destId="{A61F5D58-10D5-40FE-A68D-EFCAE5FAFABD}" srcOrd="0" destOrd="0" presId="urn:microsoft.com/office/officeart/2005/8/layout/process1"/>
    <dgm:cxn modelId="{52708A2A-9F98-4861-90CE-BC832C28C535}" type="presOf" srcId="{C4070B45-4061-4FFB-92E6-FB2CB1F27845}" destId="{EED2C16E-841D-48CA-915B-71A846C4845F}" srcOrd="0" destOrd="0" presId="urn:microsoft.com/office/officeart/2005/8/layout/process1"/>
    <dgm:cxn modelId="{A7E19916-9B1D-4B4B-9ADA-3A151E4634DC}" type="presOf" srcId="{05A65BA7-A18B-43B2-81F4-79A729AB0087}" destId="{35469A7E-DEC6-44B3-B543-D34DF5351FA5}" srcOrd="0" destOrd="0" presId="urn:microsoft.com/office/officeart/2005/8/layout/process1"/>
    <dgm:cxn modelId="{322C4448-A5C9-447E-9A9B-12E7542E01D7}" srcId="{A6B0EEC0-5463-41C7-AA71-3C8627CA9AB1}" destId="{B013EADB-2DB5-47DA-8645-A3E90DF5D968}" srcOrd="3" destOrd="0" parTransId="{A38C1467-A7A2-4048-968D-4F1369255AA6}" sibTransId="{E9A1CE05-4667-4560-B769-7740D4A7BB4D}"/>
    <dgm:cxn modelId="{433F9DF6-B64A-47AF-AC7C-4AC141ABED05}" type="presOf" srcId="{299C76FB-64EE-485C-8D81-5CFBA3916EB5}" destId="{02939E6E-D35C-4C57-A4BF-171C91EDE7A7}" srcOrd="1" destOrd="0" presId="urn:microsoft.com/office/officeart/2005/8/layout/process1"/>
    <dgm:cxn modelId="{87AF5410-F22B-4F97-8642-6A1DAF7DE29F}" type="presParOf" srcId="{9AB3F739-60C3-4E7E-9CB3-1EFB2A735F6F}" destId="{35469A7E-DEC6-44B3-B543-D34DF5351FA5}" srcOrd="0" destOrd="0" presId="urn:microsoft.com/office/officeart/2005/8/layout/process1"/>
    <dgm:cxn modelId="{FE2D758B-63B3-4030-990F-E1C0737A3788}" type="presParOf" srcId="{9AB3F739-60C3-4E7E-9CB3-1EFB2A735F6F}" destId="{576BE79D-178F-409C-BB42-B576F5E0D008}" srcOrd="1" destOrd="0" presId="urn:microsoft.com/office/officeart/2005/8/layout/process1"/>
    <dgm:cxn modelId="{70D613C5-C0C3-4D1E-B9FF-39FCCC87D2B1}" type="presParOf" srcId="{576BE79D-178F-409C-BB42-B576F5E0D008}" destId="{02939E6E-D35C-4C57-A4BF-171C91EDE7A7}" srcOrd="0" destOrd="0" presId="urn:microsoft.com/office/officeart/2005/8/layout/process1"/>
    <dgm:cxn modelId="{516C1E72-C662-4E50-9316-7E7D9C82F77A}" type="presParOf" srcId="{9AB3F739-60C3-4E7E-9CB3-1EFB2A735F6F}" destId="{F54B6ED4-ED85-46B2-AF69-99416A3F488E}" srcOrd="2" destOrd="0" presId="urn:microsoft.com/office/officeart/2005/8/layout/process1"/>
    <dgm:cxn modelId="{00300BDA-0140-4266-BFA2-DEF6311DA375}" type="presParOf" srcId="{9AB3F739-60C3-4E7E-9CB3-1EFB2A735F6F}" destId="{A61F5D58-10D5-40FE-A68D-EFCAE5FAFABD}" srcOrd="3" destOrd="0" presId="urn:microsoft.com/office/officeart/2005/8/layout/process1"/>
    <dgm:cxn modelId="{1B4B2666-615A-4E14-B535-A99952A13E43}" type="presParOf" srcId="{A61F5D58-10D5-40FE-A68D-EFCAE5FAFABD}" destId="{17487013-634C-4999-BA32-1BCC073D2233}" srcOrd="0" destOrd="0" presId="urn:microsoft.com/office/officeart/2005/8/layout/process1"/>
    <dgm:cxn modelId="{5EE84A2A-9797-4DDB-BE98-840A8795C039}" type="presParOf" srcId="{9AB3F739-60C3-4E7E-9CB3-1EFB2A735F6F}" destId="{83B17F98-EC59-4B10-B422-6958C162BE1E}" srcOrd="4" destOrd="0" presId="urn:microsoft.com/office/officeart/2005/8/layout/process1"/>
    <dgm:cxn modelId="{8398F143-62BC-4114-8B69-8CD6AB29F9BB}" type="presParOf" srcId="{9AB3F739-60C3-4E7E-9CB3-1EFB2A735F6F}" destId="{E8634A6B-398C-4E77-B3A4-7E3BAC47E3C9}" srcOrd="5" destOrd="0" presId="urn:microsoft.com/office/officeart/2005/8/layout/process1"/>
    <dgm:cxn modelId="{2A50C28A-188B-4D13-8B19-3FE82224F361}" type="presParOf" srcId="{E8634A6B-398C-4E77-B3A4-7E3BAC47E3C9}" destId="{BA08E649-DB45-4D65-AB14-D6B29372A155}" srcOrd="0" destOrd="0" presId="urn:microsoft.com/office/officeart/2005/8/layout/process1"/>
    <dgm:cxn modelId="{1D476520-3D1B-422B-AFFB-33BE3FB84811}" type="presParOf" srcId="{9AB3F739-60C3-4E7E-9CB3-1EFB2A735F6F}" destId="{5DD0AFA2-88B8-4D30-919B-294908EF863B}" srcOrd="6" destOrd="0" presId="urn:microsoft.com/office/officeart/2005/8/layout/process1"/>
    <dgm:cxn modelId="{8E3778CE-D953-4B60-83EB-E50FC735502E}" type="presParOf" srcId="{9AB3F739-60C3-4E7E-9CB3-1EFB2A735F6F}" destId="{FFE7CD88-1ED4-4599-A4BD-45B9F4AB5FC1}" srcOrd="7" destOrd="0" presId="urn:microsoft.com/office/officeart/2005/8/layout/process1"/>
    <dgm:cxn modelId="{E0D5B26B-6350-4F9A-9B44-2498E1BDC2A7}" type="presParOf" srcId="{FFE7CD88-1ED4-4599-A4BD-45B9F4AB5FC1}" destId="{093B2EEC-CBBC-4ED0-9FAC-97AD4DB28E6E}" srcOrd="0" destOrd="0" presId="urn:microsoft.com/office/officeart/2005/8/layout/process1"/>
    <dgm:cxn modelId="{3E6B2BE3-1EDC-47B5-8736-C275994606C4}" type="presParOf" srcId="{9AB3F739-60C3-4E7E-9CB3-1EFB2A735F6F}" destId="{A221AB6F-8AF0-47ED-9E43-0FF291FCC6D8}" srcOrd="8" destOrd="0" presId="urn:microsoft.com/office/officeart/2005/8/layout/process1"/>
    <dgm:cxn modelId="{F64AEDAD-3286-4287-9C5D-1B4FBFECD59B}" type="presParOf" srcId="{9AB3F739-60C3-4E7E-9CB3-1EFB2A735F6F}" destId="{698BEAF3-BE36-4777-AF96-FAB187EFCB1E}" srcOrd="9" destOrd="0" presId="urn:microsoft.com/office/officeart/2005/8/layout/process1"/>
    <dgm:cxn modelId="{14E9963A-2832-44AD-9B41-0C784922944E}" type="presParOf" srcId="{698BEAF3-BE36-4777-AF96-FAB187EFCB1E}" destId="{B6702170-EE98-409C-B80E-0982621163F6}" srcOrd="0" destOrd="0" presId="urn:microsoft.com/office/officeart/2005/8/layout/process1"/>
    <dgm:cxn modelId="{A667D049-4211-4EE4-8288-6C8746F930E2}" type="presParOf" srcId="{9AB3F739-60C3-4E7E-9CB3-1EFB2A735F6F}" destId="{EED2C16E-841D-48CA-915B-71A846C4845F}" srcOrd="1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CEC9331-21E9-487B-92AB-B7E9EACF84C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14E9B18-BE5C-47B9-BF09-99E01D88CA73}">
      <dgm:prSet phldrT="[Текст]"/>
      <dgm:spPr/>
      <dgm:t>
        <a:bodyPr/>
        <a:lstStyle/>
        <a:p>
          <a:r>
            <a:rPr lang="ru-RU" dirty="0" err="1" smtClean="0"/>
            <a:t>Подлежащ</a:t>
          </a:r>
          <a:r>
            <a:rPr lang="ru-RU" dirty="0" smtClean="0"/>
            <a:t> </a:t>
          </a:r>
          <a:endParaRPr lang="ru-RU" dirty="0"/>
        </a:p>
      </dgm:t>
    </dgm:pt>
    <dgm:pt modelId="{2C6AC861-67F1-4BBE-8D3E-0EF030D1A329}" type="parTrans" cxnId="{3D2C0201-CC8A-4634-91B3-2764AE73A5F2}">
      <dgm:prSet/>
      <dgm:spPr/>
      <dgm:t>
        <a:bodyPr/>
        <a:lstStyle/>
        <a:p>
          <a:endParaRPr lang="ru-RU"/>
        </a:p>
      </dgm:t>
    </dgm:pt>
    <dgm:pt modelId="{F3686577-4195-4928-BA07-927023122B49}" type="sibTrans" cxnId="{3D2C0201-CC8A-4634-91B3-2764AE73A5F2}">
      <dgm:prSet/>
      <dgm:spPr/>
      <dgm:t>
        <a:bodyPr/>
        <a:lstStyle/>
        <a:p>
          <a:endParaRPr lang="ru-RU"/>
        </a:p>
      </dgm:t>
    </dgm:pt>
    <dgm:pt modelId="{116E1ACF-EB38-4DFB-BFFB-0B46DFC7922A}">
      <dgm:prSet phldrT="[Текст]"/>
      <dgm:spPr/>
      <dgm:t>
        <a:bodyPr/>
        <a:lstStyle/>
        <a:p>
          <a:r>
            <a:rPr lang="ru-RU" dirty="0" smtClean="0"/>
            <a:t>Сказуемое </a:t>
          </a:r>
          <a:endParaRPr lang="ru-RU" dirty="0"/>
        </a:p>
      </dgm:t>
    </dgm:pt>
    <dgm:pt modelId="{E935D44B-6A82-4D03-A2D4-CE45CAE2F016}" type="parTrans" cxnId="{B8727FAD-2025-418D-9936-3238653E3DFC}">
      <dgm:prSet/>
      <dgm:spPr/>
      <dgm:t>
        <a:bodyPr/>
        <a:lstStyle/>
        <a:p>
          <a:endParaRPr lang="ru-RU"/>
        </a:p>
      </dgm:t>
    </dgm:pt>
    <dgm:pt modelId="{902069DF-130B-4F1D-B3A1-F936C7C122C0}" type="sibTrans" cxnId="{B8727FAD-2025-418D-9936-3238653E3DFC}">
      <dgm:prSet/>
      <dgm:spPr/>
      <dgm:t>
        <a:bodyPr/>
        <a:lstStyle/>
        <a:p>
          <a:endParaRPr lang="ru-RU"/>
        </a:p>
      </dgm:t>
    </dgm:pt>
    <dgm:pt modelId="{F9AC3A90-B155-4BE2-8FEA-9B573D6851D2}">
      <dgm:prSet phldrT="[Текст]"/>
      <dgm:spPr/>
      <dgm:t>
        <a:bodyPr/>
        <a:lstStyle/>
        <a:p>
          <a:r>
            <a:rPr lang="ru-RU" dirty="0" smtClean="0"/>
            <a:t>Все остальное </a:t>
          </a:r>
          <a:endParaRPr lang="ru-RU" dirty="0"/>
        </a:p>
      </dgm:t>
    </dgm:pt>
    <dgm:pt modelId="{2E7E6A83-7186-420A-A1F5-AF7818DC9240}" type="parTrans" cxnId="{BC3AF9F6-CC31-4D1D-B7EA-625DB1809A39}">
      <dgm:prSet/>
      <dgm:spPr/>
      <dgm:t>
        <a:bodyPr/>
        <a:lstStyle/>
        <a:p>
          <a:endParaRPr lang="ru-RU"/>
        </a:p>
      </dgm:t>
    </dgm:pt>
    <dgm:pt modelId="{6EAF9A8D-10EA-4DD4-B2FD-B5C2AC185CD6}" type="sibTrans" cxnId="{BC3AF9F6-CC31-4D1D-B7EA-625DB1809A39}">
      <dgm:prSet/>
      <dgm:spPr/>
      <dgm:t>
        <a:bodyPr/>
        <a:lstStyle/>
        <a:p>
          <a:endParaRPr lang="ru-RU"/>
        </a:p>
      </dgm:t>
    </dgm:pt>
    <dgm:pt modelId="{07D06D6A-50D8-4C57-999F-0EFBC5012155}">
      <dgm:prSet phldrT="[Текст]"/>
      <dgm:spPr/>
      <dgm:t>
        <a:bodyPr/>
        <a:lstStyle/>
        <a:p>
          <a:r>
            <a:rPr lang="ru-RU" dirty="0" err="1" smtClean="0"/>
            <a:t>Вспомогат</a:t>
          </a:r>
          <a:r>
            <a:rPr lang="ru-RU" dirty="0" smtClean="0"/>
            <a:t> глагол </a:t>
          </a:r>
          <a:endParaRPr lang="ru-RU" dirty="0"/>
        </a:p>
      </dgm:t>
    </dgm:pt>
    <dgm:pt modelId="{5C95FF94-55FB-47BC-80F7-3E720A23745C}" type="parTrans" cxnId="{5E1F8680-C0E8-420E-8703-AD35D3E069B6}">
      <dgm:prSet/>
      <dgm:spPr/>
      <dgm:t>
        <a:bodyPr/>
        <a:lstStyle/>
        <a:p>
          <a:endParaRPr lang="ru-RU"/>
        </a:p>
      </dgm:t>
    </dgm:pt>
    <dgm:pt modelId="{18C54156-3DC0-4927-88C5-BA8C4E7BE509}" type="sibTrans" cxnId="{5E1F8680-C0E8-420E-8703-AD35D3E069B6}">
      <dgm:prSet/>
      <dgm:spPr/>
      <dgm:t>
        <a:bodyPr/>
        <a:lstStyle/>
        <a:p>
          <a:endParaRPr lang="ru-RU"/>
        </a:p>
      </dgm:t>
    </dgm:pt>
    <dgm:pt modelId="{0BC4F790-F3FE-49DD-A219-EEFD5FC87CDC}">
      <dgm:prSet/>
      <dgm:spPr/>
      <dgm:t>
        <a:bodyPr/>
        <a:lstStyle/>
        <a:p>
          <a:r>
            <a:rPr lang="ru-RU" dirty="0" err="1" smtClean="0"/>
            <a:t>Подлежащ</a:t>
          </a:r>
          <a:r>
            <a:rPr lang="ru-RU" dirty="0" smtClean="0"/>
            <a:t> (местоимение) </a:t>
          </a:r>
          <a:endParaRPr lang="ru-RU" dirty="0"/>
        </a:p>
      </dgm:t>
    </dgm:pt>
    <dgm:pt modelId="{C9204135-2697-4590-93F3-85A04F7F952E}" type="parTrans" cxnId="{A95429C2-083A-4F11-8E4E-7933CB60842A}">
      <dgm:prSet/>
      <dgm:spPr/>
      <dgm:t>
        <a:bodyPr/>
        <a:lstStyle/>
        <a:p>
          <a:endParaRPr lang="ru-RU"/>
        </a:p>
      </dgm:t>
    </dgm:pt>
    <dgm:pt modelId="{0943FC16-BFBB-494C-B5B8-9326080F0213}" type="sibTrans" cxnId="{A95429C2-083A-4F11-8E4E-7933CB60842A}">
      <dgm:prSet/>
      <dgm:spPr/>
      <dgm:t>
        <a:bodyPr/>
        <a:lstStyle/>
        <a:p>
          <a:endParaRPr lang="ru-RU"/>
        </a:p>
      </dgm:t>
    </dgm:pt>
    <dgm:pt modelId="{6556FDD8-ED95-45AD-8CB7-C49359D8527B}" type="pres">
      <dgm:prSet presAssocID="{1CEC9331-21E9-487B-92AB-B7E9EACF84CA}" presName="Name0" presStyleCnt="0">
        <dgm:presLayoutVars>
          <dgm:dir/>
          <dgm:resizeHandles val="exact"/>
        </dgm:presLayoutVars>
      </dgm:prSet>
      <dgm:spPr/>
    </dgm:pt>
    <dgm:pt modelId="{3A8C0672-B74B-45E2-9A4C-2DA21F1BB3AD}" type="pres">
      <dgm:prSet presAssocID="{414E9B18-BE5C-47B9-BF09-99E01D88CA7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17E8B7-7246-439C-8B28-45A99250B7C3}" type="pres">
      <dgm:prSet presAssocID="{F3686577-4195-4928-BA07-927023122B49}" presName="sibTrans" presStyleLbl="sibTrans2D1" presStyleIdx="0" presStyleCnt="4"/>
      <dgm:spPr/>
    </dgm:pt>
    <dgm:pt modelId="{9A6DDEC5-80C7-4DC4-AE11-39D8309D40C8}" type="pres">
      <dgm:prSet presAssocID="{F3686577-4195-4928-BA07-927023122B49}" presName="connectorText" presStyleLbl="sibTrans2D1" presStyleIdx="0" presStyleCnt="4"/>
      <dgm:spPr/>
    </dgm:pt>
    <dgm:pt modelId="{4FEDDEE2-BC71-4A6B-A1E9-91ACF01FF527}" type="pres">
      <dgm:prSet presAssocID="{116E1ACF-EB38-4DFB-BFFB-0B46DFC7922A}" presName="node" presStyleLbl="node1" presStyleIdx="1" presStyleCnt="5">
        <dgm:presLayoutVars>
          <dgm:bulletEnabled val="1"/>
        </dgm:presLayoutVars>
      </dgm:prSet>
      <dgm:spPr/>
    </dgm:pt>
    <dgm:pt modelId="{BD3530CB-A367-4718-8F23-23C455290D71}" type="pres">
      <dgm:prSet presAssocID="{902069DF-130B-4F1D-B3A1-F936C7C122C0}" presName="sibTrans" presStyleLbl="sibTrans2D1" presStyleIdx="1" presStyleCnt="4"/>
      <dgm:spPr/>
    </dgm:pt>
    <dgm:pt modelId="{0B61EB44-0585-470D-86A6-C409D540529E}" type="pres">
      <dgm:prSet presAssocID="{902069DF-130B-4F1D-B3A1-F936C7C122C0}" presName="connectorText" presStyleLbl="sibTrans2D1" presStyleIdx="1" presStyleCnt="4"/>
      <dgm:spPr/>
    </dgm:pt>
    <dgm:pt modelId="{079D1B14-539F-4FE2-95C8-FD0AEAA56B7A}" type="pres">
      <dgm:prSet presAssocID="{F9AC3A90-B155-4BE2-8FEA-9B573D6851D2}" presName="node" presStyleLbl="node1" presStyleIdx="2" presStyleCnt="5">
        <dgm:presLayoutVars>
          <dgm:bulletEnabled val="1"/>
        </dgm:presLayoutVars>
      </dgm:prSet>
      <dgm:spPr/>
    </dgm:pt>
    <dgm:pt modelId="{1007234F-4878-4575-8707-B17D52CB836F}" type="pres">
      <dgm:prSet presAssocID="{6EAF9A8D-10EA-4DD4-B2FD-B5C2AC185CD6}" presName="sibTrans" presStyleLbl="sibTrans2D1" presStyleIdx="2" presStyleCnt="4"/>
      <dgm:spPr/>
    </dgm:pt>
    <dgm:pt modelId="{779A09C0-F3F5-499A-AC68-C0B847BBFA7C}" type="pres">
      <dgm:prSet presAssocID="{6EAF9A8D-10EA-4DD4-B2FD-B5C2AC185CD6}" presName="connectorText" presStyleLbl="sibTrans2D1" presStyleIdx="2" presStyleCnt="4"/>
      <dgm:spPr/>
    </dgm:pt>
    <dgm:pt modelId="{663D3806-E3C3-44E4-8B7D-4302C63D819D}" type="pres">
      <dgm:prSet presAssocID="{07D06D6A-50D8-4C57-999F-0EFBC5012155}" presName="node" presStyleLbl="node1" presStyleIdx="3" presStyleCnt="5">
        <dgm:presLayoutVars>
          <dgm:bulletEnabled val="1"/>
        </dgm:presLayoutVars>
      </dgm:prSet>
      <dgm:spPr/>
    </dgm:pt>
    <dgm:pt modelId="{87D4B6C7-6D65-42B2-B29A-BE1999FE9633}" type="pres">
      <dgm:prSet presAssocID="{18C54156-3DC0-4927-88C5-BA8C4E7BE509}" presName="sibTrans" presStyleLbl="sibTrans2D1" presStyleIdx="3" presStyleCnt="4"/>
      <dgm:spPr/>
    </dgm:pt>
    <dgm:pt modelId="{0CA2978E-2974-40B3-8576-E02C1096EE1D}" type="pres">
      <dgm:prSet presAssocID="{18C54156-3DC0-4927-88C5-BA8C4E7BE509}" presName="connectorText" presStyleLbl="sibTrans2D1" presStyleIdx="3" presStyleCnt="4"/>
      <dgm:spPr/>
    </dgm:pt>
    <dgm:pt modelId="{84D3F192-EC89-46E5-8896-2A26CC0AE4BA}" type="pres">
      <dgm:prSet presAssocID="{0BC4F790-F3FE-49DD-A219-EEFD5FC87CDC}" presName="node" presStyleLbl="node1" presStyleIdx="4" presStyleCnt="5">
        <dgm:presLayoutVars>
          <dgm:bulletEnabled val="1"/>
        </dgm:presLayoutVars>
      </dgm:prSet>
      <dgm:spPr/>
    </dgm:pt>
  </dgm:ptLst>
  <dgm:cxnLst>
    <dgm:cxn modelId="{238596DE-AFD8-474E-97A7-03130D835336}" type="presOf" srcId="{18C54156-3DC0-4927-88C5-BA8C4E7BE509}" destId="{0CA2978E-2974-40B3-8576-E02C1096EE1D}" srcOrd="1" destOrd="0" presId="urn:microsoft.com/office/officeart/2005/8/layout/process1"/>
    <dgm:cxn modelId="{7025F2CE-E2D4-4D8B-A612-FEC306678289}" type="presOf" srcId="{902069DF-130B-4F1D-B3A1-F936C7C122C0}" destId="{0B61EB44-0585-470D-86A6-C409D540529E}" srcOrd="1" destOrd="0" presId="urn:microsoft.com/office/officeart/2005/8/layout/process1"/>
    <dgm:cxn modelId="{5E1F8680-C0E8-420E-8703-AD35D3E069B6}" srcId="{1CEC9331-21E9-487B-92AB-B7E9EACF84CA}" destId="{07D06D6A-50D8-4C57-999F-0EFBC5012155}" srcOrd="3" destOrd="0" parTransId="{5C95FF94-55FB-47BC-80F7-3E720A23745C}" sibTransId="{18C54156-3DC0-4927-88C5-BA8C4E7BE509}"/>
    <dgm:cxn modelId="{9ACAC6BC-8864-4B78-87D6-3B6669C40D36}" type="presOf" srcId="{116E1ACF-EB38-4DFB-BFFB-0B46DFC7922A}" destId="{4FEDDEE2-BC71-4A6B-A1E9-91ACF01FF527}" srcOrd="0" destOrd="0" presId="urn:microsoft.com/office/officeart/2005/8/layout/process1"/>
    <dgm:cxn modelId="{B6F03A9B-B991-4D78-9AB9-5FB786048740}" type="presOf" srcId="{6EAF9A8D-10EA-4DD4-B2FD-B5C2AC185CD6}" destId="{779A09C0-F3F5-499A-AC68-C0B847BBFA7C}" srcOrd="1" destOrd="0" presId="urn:microsoft.com/office/officeart/2005/8/layout/process1"/>
    <dgm:cxn modelId="{C3141A5A-52BC-4E72-87EB-D3B09CBA395A}" type="presOf" srcId="{F9AC3A90-B155-4BE2-8FEA-9B573D6851D2}" destId="{079D1B14-539F-4FE2-95C8-FD0AEAA56B7A}" srcOrd="0" destOrd="0" presId="urn:microsoft.com/office/officeart/2005/8/layout/process1"/>
    <dgm:cxn modelId="{B8727FAD-2025-418D-9936-3238653E3DFC}" srcId="{1CEC9331-21E9-487B-92AB-B7E9EACF84CA}" destId="{116E1ACF-EB38-4DFB-BFFB-0B46DFC7922A}" srcOrd="1" destOrd="0" parTransId="{E935D44B-6A82-4D03-A2D4-CE45CAE2F016}" sibTransId="{902069DF-130B-4F1D-B3A1-F936C7C122C0}"/>
    <dgm:cxn modelId="{EF9EC38F-AA77-44E4-B1E4-C549C803BB81}" type="presOf" srcId="{18C54156-3DC0-4927-88C5-BA8C4E7BE509}" destId="{87D4B6C7-6D65-42B2-B29A-BE1999FE9633}" srcOrd="0" destOrd="0" presId="urn:microsoft.com/office/officeart/2005/8/layout/process1"/>
    <dgm:cxn modelId="{BC3AF9F6-CC31-4D1D-B7EA-625DB1809A39}" srcId="{1CEC9331-21E9-487B-92AB-B7E9EACF84CA}" destId="{F9AC3A90-B155-4BE2-8FEA-9B573D6851D2}" srcOrd="2" destOrd="0" parTransId="{2E7E6A83-7186-420A-A1F5-AF7818DC9240}" sibTransId="{6EAF9A8D-10EA-4DD4-B2FD-B5C2AC185CD6}"/>
    <dgm:cxn modelId="{53A4AB9F-2D44-47C5-BD81-5EEECB4DE72E}" type="presOf" srcId="{6EAF9A8D-10EA-4DD4-B2FD-B5C2AC185CD6}" destId="{1007234F-4878-4575-8707-B17D52CB836F}" srcOrd="0" destOrd="0" presId="urn:microsoft.com/office/officeart/2005/8/layout/process1"/>
    <dgm:cxn modelId="{B4C72792-1857-4313-84AA-52E31CF8B8CC}" type="presOf" srcId="{F3686577-4195-4928-BA07-927023122B49}" destId="{E417E8B7-7246-439C-8B28-45A99250B7C3}" srcOrd="0" destOrd="0" presId="urn:microsoft.com/office/officeart/2005/8/layout/process1"/>
    <dgm:cxn modelId="{3D2C0201-CC8A-4634-91B3-2764AE73A5F2}" srcId="{1CEC9331-21E9-487B-92AB-B7E9EACF84CA}" destId="{414E9B18-BE5C-47B9-BF09-99E01D88CA73}" srcOrd="0" destOrd="0" parTransId="{2C6AC861-67F1-4BBE-8D3E-0EF030D1A329}" sibTransId="{F3686577-4195-4928-BA07-927023122B49}"/>
    <dgm:cxn modelId="{6B1928B3-3C3F-43A4-9867-91EF5CCAD779}" type="presOf" srcId="{07D06D6A-50D8-4C57-999F-0EFBC5012155}" destId="{663D3806-E3C3-44E4-8B7D-4302C63D819D}" srcOrd="0" destOrd="0" presId="urn:microsoft.com/office/officeart/2005/8/layout/process1"/>
    <dgm:cxn modelId="{F3AB7A1F-5ECB-4208-9ACD-D1E8971AAF7C}" type="presOf" srcId="{F3686577-4195-4928-BA07-927023122B49}" destId="{9A6DDEC5-80C7-4DC4-AE11-39D8309D40C8}" srcOrd="1" destOrd="0" presId="urn:microsoft.com/office/officeart/2005/8/layout/process1"/>
    <dgm:cxn modelId="{F7C090EE-65EE-407A-A9DD-C9373E7AEF3D}" type="presOf" srcId="{902069DF-130B-4F1D-B3A1-F936C7C122C0}" destId="{BD3530CB-A367-4718-8F23-23C455290D71}" srcOrd="0" destOrd="0" presId="urn:microsoft.com/office/officeart/2005/8/layout/process1"/>
    <dgm:cxn modelId="{C27C7A80-C8B1-49E9-902C-7B8BDAFFBF42}" type="presOf" srcId="{414E9B18-BE5C-47B9-BF09-99E01D88CA73}" destId="{3A8C0672-B74B-45E2-9A4C-2DA21F1BB3AD}" srcOrd="0" destOrd="0" presId="urn:microsoft.com/office/officeart/2005/8/layout/process1"/>
    <dgm:cxn modelId="{0803537B-5820-448B-8BBA-EB45E8310ECE}" type="presOf" srcId="{1CEC9331-21E9-487B-92AB-B7E9EACF84CA}" destId="{6556FDD8-ED95-45AD-8CB7-C49359D8527B}" srcOrd="0" destOrd="0" presId="urn:microsoft.com/office/officeart/2005/8/layout/process1"/>
    <dgm:cxn modelId="{AB9D8D6E-37E7-4DDF-BA5B-D454FFE8443B}" type="presOf" srcId="{0BC4F790-F3FE-49DD-A219-EEFD5FC87CDC}" destId="{84D3F192-EC89-46E5-8896-2A26CC0AE4BA}" srcOrd="0" destOrd="0" presId="urn:microsoft.com/office/officeart/2005/8/layout/process1"/>
    <dgm:cxn modelId="{A95429C2-083A-4F11-8E4E-7933CB60842A}" srcId="{1CEC9331-21E9-487B-92AB-B7E9EACF84CA}" destId="{0BC4F790-F3FE-49DD-A219-EEFD5FC87CDC}" srcOrd="4" destOrd="0" parTransId="{C9204135-2697-4590-93F3-85A04F7F952E}" sibTransId="{0943FC16-BFBB-494C-B5B8-9326080F0213}"/>
    <dgm:cxn modelId="{08405694-F76A-4BE8-A644-B8BB7164CB79}" type="presParOf" srcId="{6556FDD8-ED95-45AD-8CB7-C49359D8527B}" destId="{3A8C0672-B74B-45E2-9A4C-2DA21F1BB3AD}" srcOrd="0" destOrd="0" presId="urn:microsoft.com/office/officeart/2005/8/layout/process1"/>
    <dgm:cxn modelId="{12E26590-F88D-4DF3-8EE1-3A37C683ACCA}" type="presParOf" srcId="{6556FDD8-ED95-45AD-8CB7-C49359D8527B}" destId="{E417E8B7-7246-439C-8B28-45A99250B7C3}" srcOrd="1" destOrd="0" presId="urn:microsoft.com/office/officeart/2005/8/layout/process1"/>
    <dgm:cxn modelId="{950024AB-6D8D-40D0-B31B-E032E0AA4F49}" type="presParOf" srcId="{E417E8B7-7246-439C-8B28-45A99250B7C3}" destId="{9A6DDEC5-80C7-4DC4-AE11-39D8309D40C8}" srcOrd="0" destOrd="0" presId="urn:microsoft.com/office/officeart/2005/8/layout/process1"/>
    <dgm:cxn modelId="{6538499F-C130-4137-A144-8149C877183E}" type="presParOf" srcId="{6556FDD8-ED95-45AD-8CB7-C49359D8527B}" destId="{4FEDDEE2-BC71-4A6B-A1E9-91ACF01FF527}" srcOrd="2" destOrd="0" presId="urn:microsoft.com/office/officeart/2005/8/layout/process1"/>
    <dgm:cxn modelId="{E7A23C2B-4C20-4E4B-917C-9FF1A41BF211}" type="presParOf" srcId="{6556FDD8-ED95-45AD-8CB7-C49359D8527B}" destId="{BD3530CB-A367-4718-8F23-23C455290D71}" srcOrd="3" destOrd="0" presId="urn:microsoft.com/office/officeart/2005/8/layout/process1"/>
    <dgm:cxn modelId="{E05169CE-FB92-48B7-9238-EF28976D1306}" type="presParOf" srcId="{BD3530CB-A367-4718-8F23-23C455290D71}" destId="{0B61EB44-0585-470D-86A6-C409D540529E}" srcOrd="0" destOrd="0" presId="urn:microsoft.com/office/officeart/2005/8/layout/process1"/>
    <dgm:cxn modelId="{060AB4B4-B029-4BB1-8C16-2DD42AE2220B}" type="presParOf" srcId="{6556FDD8-ED95-45AD-8CB7-C49359D8527B}" destId="{079D1B14-539F-4FE2-95C8-FD0AEAA56B7A}" srcOrd="4" destOrd="0" presId="urn:microsoft.com/office/officeart/2005/8/layout/process1"/>
    <dgm:cxn modelId="{9A710F31-0BD1-4E3C-91A1-B12C7F6335E7}" type="presParOf" srcId="{6556FDD8-ED95-45AD-8CB7-C49359D8527B}" destId="{1007234F-4878-4575-8707-B17D52CB836F}" srcOrd="5" destOrd="0" presId="urn:microsoft.com/office/officeart/2005/8/layout/process1"/>
    <dgm:cxn modelId="{53DC7991-15CA-40B2-8ED6-B665820D7275}" type="presParOf" srcId="{1007234F-4878-4575-8707-B17D52CB836F}" destId="{779A09C0-F3F5-499A-AC68-C0B847BBFA7C}" srcOrd="0" destOrd="0" presId="urn:microsoft.com/office/officeart/2005/8/layout/process1"/>
    <dgm:cxn modelId="{F45042AC-54B0-4A47-AB5C-12527D7D8F66}" type="presParOf" srcId="{6556FDD8-ED95-45AD-8CB7-C49359D8527B}" destId="{663D3806-E3C3-44E4-8B7D-4302C63D819D}" srcOrd="6" destOrd="0" presId="urn:microsoft.com/office/officeart/2005/8/layout/process1"/>
    <dgm:cxn modelId="{83FC2BE6-2D5E-45C5-A2CE-ABAA2781ADE4}" type="presParOf" srcId="{6556FDD8-ED95-45AD-8CB7-C49359D8527B}" destId="{87D4B6C7-6D65-42B2-B29A-BE1999FE9633}" srcOrd="7" destOrd="0" presId="urn:microsoft.com/office/officeart/2005/8/layout/process1"/>
    <dgm:cxn modelId="{1DCACCE3-D10C-4927-A38C-36DDD475B5BF}" type="presParOf" srcId="{87D4B6C7-6D65-42B2-B29A-BE1999FE9633}" destId="{0CA2978E-2974-40B3-8576-E02C1096EE1D}" srcOrd="0" destOrd="0" presId="urn:microsoft.com/office/officeart/2005/8/layout/process1"/>
    <dgm:cxn modelId="{010E900A-CCC4-4B2A-810D-3E31859B6858}" type="presParOf" srcId="{6556FDD8-ED95-45AD-8CB7-C49359D8527B}" destId="{84D3F192-EC89-46E5-8896-2A26CC0AE4BA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DC4B1C-3A8F-4008-80FB-26C4A94E3849}">
      <dsp:nvSpPr>
        <dsp:cNvPr id="0" name=""/>
        <dsp:cNvSpPr/>
      </dsp:nvSpPr>
      <dsp:spPr>
        <a:xfrm>
          <a:off x="4464" y="376857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Вопрос слово</a:t>
          </a:r>
          <a:endParaRPr lang="ru-RU" sz="1900" kern="1200" dirty="0"/>
        </a:p>
      </dsp:txBody>
      <dsp:txXfrm>
        <a:off x="28787" y="401180"/>
        <a:ext cx="1335455" cy="781814"/>
      </dsp:txXfrm>
    </dsp:sp>
    <dsp:sp modelId="{89F02D91-057D-453F-9081-1A16B225605A}">
      <dsp:nvSpPr>
        <dsp:cNvPr id="0" name=""/>
        <dsp:cNvSpPr/>
      </dsp:nvSpPr>
      <dsp:spPr>
        <a:xfrm>
          <a:off x="1526976" y="620459"/>
          <a:ext cx="293429" cy="343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1526976" y="689110"/>
        <a:ext cx="205400" cy="205955"/>
      </dsp:txXfrm>
    </dsp:sp>
    <dsp:sp modelId="{2DCAB839-7282-4991-8D6B-E1ACAB27889E}">
      <dsp:nvSpPr>
        <dsp:cNvPr id="0" name=""/>
        <dsp:cNvSpPr/>
      </dsp:nvSpPr>
      <dsp:spPr>
        <a:xfrm>
          <a:off x="1942207" y="376857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Вспомогат</a:t>
          </a:r>
          <a:r>
            <a:rPr lang="ru-RU" sz="1900" kern="1200" dirty="0" smtClean="0"/>
            <a:t> глагол </a:t>
          </a:r>
          <a:endParaRPr lang="ru-RU" sz="1900" kern="1200" dirty="0"/>
        </a:p>
      </dsp:txBody>
      <dsp:txXfrm>
        <a:off x="1966530" y="401180"/>
        <a:ext cx="1335455" cy="781814"/>
      </dsp:txXfrm>
    </dsp:sp>
    <dsp:sp modelId="{8BFEF841-8B51-46F2-9281-05396589C066}">
      <dsp:nvSpPr>
        <dsp:cNvPr id="0" name=""/>
        <dsp:cNvSpPr/>
      </dsp:nvSpPr>
      <dsp:spPr>
        <a:xfrm>
          <a:off x="3464718" y="620459"/>
          <a:ext cx="293429" cy="343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3464718" y="689110"/>
        <a:ext cx="205400" cy="205955"/>
      </dsp:txXfrm>
    </dsp:sp>
    <dsp:sp modelId="{1262778C-13F6-439B-BC33-1ED0B0DDA54B}">
      <dsp:nvSpPr>
        <dsp:cNvPr id="0" name=""/>
        <dsp:cNvSpPr/>
      </dsp:nvSpPr>
      <dsp:spPr>
        <a:xfrm>
          <a:off x="3879949" y="376857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/>
            <a:t>Подлежащ</a:t>
          </a:r>
          <a:r>
            <a:rPr lang="ru-RU" sz="1900" kern="1200" dirty="0" smtClean="0"/>
            <a:t> </a:t>
          </a:r>
          <a:endParaRPr lang="ru-RU" sz="1900" kern="1200" dirty="0"/>
        </a:p>
      </dsp:txBody>
      <dsp:txXfrm>
        <a:off x="3904272" y="401180"/>
        <a:ext cx="1335455" cy="781814"/>
      </dsp:txXfrm>
    </dsp:sp>
    <dsp:sp modelId="{6FF18520-33F7-496D-892E-E868E6AB8D4D}">
      <dsp:nvSpPr>
        <dsp:cNvPr id="0" name=""/>
        <dsp:cNvSpPr/>
      </dsp:nvSpPr>
      <dsp:spPr>
        <a:xfrm>
          <a:off x="5402460" y="620459"/>
          <a:ext cx="293429" cy="343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5402460" y="689110"/>
        <a:ext cx="205400" cy="205955"/>
      </dsp:txXfrm>
    </dsp:sp>
    <dsp:sp modelId="{85417370-CDFA-4D15-9D32-E9FF19DAC684}">
      <dsp:nvSpPr>
        <dsp:cNvPr id="0" name=""/>
        <dsp:cNvSpPr/>
      </dsp:nvSpPr>
      <dsp:spPr>
        <a:xfrm>
          <a:off x="5817691" y="376857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Смысловой глагол </a:t>
          </a:r>
          <a:endParaRPr lang="ru-RU" sz="1900" kern="1200" dirty="0"/>
        </a:p>
      </dsp:txBody>
      <dsp:txXfrm>
        <a:off x="5842014" y="401180"/>
        <a:ext cx="1335455" cy="781814"/>
      </dsp:txXfrm>
    </dsp:sp>
    <dsp:sp modelId="{D9736CCD-4F76-44E4-8C3D-95D931CC4AD5}">
      <dsp:nvSpPr>
        <dsp:cNvPr id="0" name=""/>
        <dsp:cNvSpPr/>
      </dsp:nvSpPr>
      <dsp:spPr>
        <a:xfrm>
          <a:off x="7340203" y="620459"/>
          <a:ext cx="293429" cy="343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7340203" y="689110"/>
        <a:ext cx="205400" cy="205955"/>
      </dsp:txXfrm>
    </dsp:sp>
    <dsp:sp modelId="{AF1B0326-652B-49E5-BBDE-00AAE6C3EACC}">
      <dsp:nvSpPr>
        <dsp:cNvPr id="0" name=""/>
        <dsp:cNvSpPr/>
      </dsp:nvSpPr>
      <dsp:spPr>
        <a:xfrm>
          <a:off x="7755433" y="376857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Все остальное </a:t>
          </a:r>
          <a:endParaRPr lang="ru-RU" sz="1900" kern="1200" dirty="0"/>
        </a:p>
      </dsp:txBody>
      <dsp:txXfrm>
        <a:off x="7779756" y="401180"/>
        <a:ext cx="1335455" cy="7818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12640D-F146-4D87-86AD-BBF17E7B659B}">
      <dsp:nvSpPr>
        <dsp:cNvPr id="0" name=""/>
        <dsp:cNvSpPr/>
      </dsp:nvSpPr>
      <dsp:spPr>
        <a:xfrm>
          <a:off x="4018" y="193005"/>
          <a:ext cx="1756916" cy="10541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 smtClean="0"/>
            <a:t>Вспомогат</a:t>
          </a:r>
          <a:r>
            <a:rPr lang="ru-RU" sz="2500" kern="1200" dirty="0" smtClean="0"/>
            <a:t> глагол </a:t>
          </a:r>
          <a:endParaRPr lang="ru-RU" sz="2500" kern="1200" dirty="0"/>
        </a:p>
      </dsp:txBody>
      <dsp:txXfrm>
        <a:off x="34893" y="223880"/>
        <a:ext cx="1695166" cy="992399"/>
      </dsp:txXfrm>
    </dsp:sp>
    <dsp:sp modelId="{6725D34B-3748-46F1-844A-982597D21737}">
      <dsp:nvSpPr>
        <dsp:cNvPr id="0" name=""/>
        <dsp:cNvSpPr/>
      </dsp:nvSpPr>
      <dsp:spPr>
        <a:xfrm>
          <a:off x="1936625" y="502222"/>
          <a:ext cx="372466" cy="4357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1936625" y="589365"/>
        <a:ext cx="260726" cy="261429"/>
      </dsp:txXfrm>
    </dsp:sp>
    <dsp:sp modelId="{6053AEF1-6D08-49F8-9B90-7D9607F7F142}">
      <dsp:nvSpPr>
        <dsp:cNvPr id="0" name=""/>
        <dsp:cNvSpPr/>
      </dsp:nvSpPr>
      <dsp:spPr>
        <a:xfrm>
          <a:off x="2463700" y="193005"/>
          <a:ext cx="1756916" cy="10541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 smtClean="0"/>
            <a:t>Подлежащ</a:t>
          </a:r>
          <a:endParaRPr lang="ru-RU" sz="2500" kern="1200" dirty="0"/>
        </a:p>
      </dsp:txBody>
      <dsp:txXfrm>
        <a:off x="2494575" y="223880"/>
        <a:ext cx="1695166" cy="992399"/>
      </dsp:txXfrm>
    </dsp:sp>
    <dsp:sp modelId="{567C0BCA-56E2-4E6A-A312-A0ABDDC46484}">
      <dsp:nvSpPr>
        <dsp:cNvPr id="0" name=""/>
        <dsp:cNvSpPr/>
      </dsp:nvSpPr>
      <dsp:spPr>
        <a:xfrm>
          <a:off x="4396308" y="502222"/>
          <a:ext cx="372466" cy="4357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4396308" y="589365"/>
        <a:ext cx="260726" cy="261429"/>
      </dsp:txXfrm>
    </dsp:sp>
    <dsp:sp modelId="{229F94BF-655C-4399-9D94-ACC91B9D44B5}">
      <dsp:nvSpPr>
        <dsp:cNvPr id="0" name=""/>
        <dsp:cNvSpPr/>
      </dsp:nvSpPr>
      <dsp:spPr>
        <a:xfrm>
          <a:off x="4923383" y="193005"/>
          <a:ext cx="1756916" cy="10541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Сказуемое </a:t>
          </a:r>
          <a:endParaRPr lang="ru-RU" sz="2500" kern="1200" dirty="0"/>
        </a:p>
      </dsp:txBody>
      <dsp:txXfrm>
        <a:off x="4954258" y="223880"/>
        <a:ext cx="1695166" cy="992399"/>
      </dsp:txXfrm>
    </dsp:sp>
    <dsp:sp modelId="{615192C7-E5A5-4772-A6A4-68F407ACFC97}">
      <dsp:nvSpPr>
        <dsp:cNvPr id="0" name=""/>
        <dsp:cNvSpPr/>
      </dsp:nvSpPr>
      <dsp:spPr>
        <a:xfrm>
          <a:off x="6855990" y="502222"/>
          <a:ext cx="372466" cy="4357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6855990" y="589365"/>
        <a:ext cx="260726" cy="261429"/>
      </dsp:txXfrm>
    </dsp:sp>
    <dsp:sp modelId="{0901A45E-C9BC-4C3D-9828-A2FE3323B063}">
      <dsp:nvSpPr>
        <dsp:cNvPr id="0" name=""/>
        <dsp:cNvSpPr/>
      </dsp:nvSpPr>
      <dsp:spPr>
        <a:xfrm>
          <a:off x="7383065" y="193005"/>
          <a:ext cx="1756916" cy="10541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Все остальное </a:t>
          </a:r>
          <a:endParaRPr lang="ru-RU" sz="2500" kern="1200" dirty="0"/>
        </a:p>
      </dsp:txBody>
      <dsp:txXfrm>
        <a:off x="7413940" y="223880"/>
        <a:ext cx="1695166" cy="9923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CD9F35-12DC-4E06-AE32-A0D0C32D072D}">
      <dsp:nvSpPr>
        <dsp:cNvPr id="0" name=""/>
        <dsp:cNvSpPr/>
      </dsp:nvSpPr>
      <dsp:spPr>
        <a:xfrm>
          <a:off x="7949" y="0"/>
          <a:ext cx="2376000" cy="1224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Who / What </a:t>
          </a:r>
          <a:endParaRPr lang="ru-RU" sz="3200" kern="1200" dirty="0"/>
        </a:p>
      </dsp:txBody>
      <dsp:txXfrm>
        <a:off x="43803" y="35854"/>
        <a:ext cx="2304292" cy="1152428"/>
      </dsp:txXfrm>
    </dsp:sp>
    <dsp:sp modelId="{B01CF165-C2A9-493A-96C8-3085F5693FB0}">
      <dsp:nvSpPr>
        <dsp:cNvPr id="0" name=""/>
        <dsp:cNvSpPr/>
      </dsp:nvSpPr>
      <dsp:spPr>
        <a:xfrm>
          <a:off x="2621550" y="317443"/>
          <a:ext cx="503712" cy="5892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2621550" y="435293"/>
        <a:ext cx="352598" cy="353548"/>
      </dsp:txXfrm>
    </dsp:sp>
    <dsp:sp modelId="{0451AF77-75C8-4A43-9DB2-F55355BAF30F}">
      <dsp:nvSpPr>
        <dsp:cNvPr id="0" name=""/>
        <dsp:cNvSpPr/>
      </dsp:nvSpPr>
      <dsp:spPr>
        <a:xfrm>
          <a:off x="3334350" y="0"/>
          <a:ext cx="2376000" cy="1224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Сказуемое </a:t>
          </a:r>
          <a:endParaRPr lang="ru-RU" sz="3200" kern="1200" dirty="0"/>
        </a:p>
      </dsp:txBody>
      <dsp:txXfrm>
        <a:off x="3370204" y="35854"/>
        <a:ext cx="2304292" cy="1152428"/>
      </dsp:txXfrm>
    </dsp:sp>
    <dsp:sp modelId="{AB2011AC-4D4E-481D-A3C6-AF1005A64FA1}">
      <dsp:nvSpPr>
        <dsp:cNvPr id="0" name=""/>
        <dsp:cNvSpPr/>
      </dsp:nvSpPr>
      <dsp:spPr>
        <a:xfrm>
          <a:off x="5947951" y="317443"/>
          <a:ext cx="503712" cy="5892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5947951" y="435293"/>
        <a:ext cx="352598" cy="353548"/>
      </dsp:txXfrm>
    </dsp:sp>
    <dsp:sp modelId="{706D2F8D-B1C4-4082-A382-D4D902A37074}">
      <dsp:nvSpPr>
        <dsp:cNvPr id="0" name=""/>
        <dsp:cNvSpPr/>
      </dsp:nvSpPr>
      <dsp:spPr>
        <a:xfrm>
          <a:off x="6660751" y="0"/>
          <a:ext cx="2376000" cy="1224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Все остальное </a:t>
          </a:r>
          <a:endParaRPr lang="ru-RU" sz="3200" kern="1200" dirty="0"/>
        </a:p>
      </dsp:txBody>
      <dsp:txXfrm>
        <a:off x="6696605" y="35854"/>
        <a:ext cx="2304292" cy="115242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469A7E-DEC6-44B3-B543-D34DF5351FA5}">
      <dsp:nvSpPr>
        <dsp:cNvPr id="0" name=""/>
        <dsp:cNvSpPr/>
      </dsp:nvSpPr>
      <dsp:spPr>
        <a:xfrm>
          <a:off x="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err="1" smtClean="0"/>
            <a:t>Вспомог</a:t>
          </a:r>
          <a:r>
            <a:rPr lang="ru-RU" sz="1500" kern="1200" dirty="0" smtClean="0"/>
            <a:t> глагол </a:t>
          </a:r>
          <a:endParaRPr lang="ru-RU" sz="1500" kern="1200" dirty="0"/>
        </a:p>
      </dsp:txBody>
      <dsp:txXfrm>
        <a:off x="20086" y="289253"/>
        <a:ext cx="1102828" cy="645628"/>
      </dsp:txXfrm>
    </dsp:sp>
    <dsp:sp modelId="{576BE79D-178F-409C-BB42-B576F5E0D008}">
      <dsp:nvSpPr>
        <dsp:cNvPr id="0" name=""/>
        <dsp:cNvSpPr/>
      </dsp:nvSpPr>
      <dsp:spPr>
        <a:xfrm>
          <a:off x="1257300" y="470336"/>
          <a:ext cx="242316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257300" y="527029"/>
        <a:ext cx="169621" cy="170078"/>
      </dsp:txXfrm>
    </dsp:sp>
    <dsp:sp modelId="{F54B6ED4-ED85-46B2-AF69-99416A3F488E}">
      <dsp:nvSpPr>
        <dsp:cNvPr id="0" name=""/>
        <dsp:cNvSpPr/>
      </dsp:nvSpPr>
      <dsp:spPr>
        <a:xfrm>
          <a:off x="16002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err="1" smtClean="0"/>
            <a:t>Подлежащ</a:t>
          </a:r>
          <a:r>
            <a:rPr lang="ru-RU" sz="1500" kern="1200" dirty="0" smtClean="0"/>
            <a:t> </a:t>
          </a:r>
          <a:endParaRPr lang="ru-RU" sz="1500" kern="1200" dirty="0"/>
        </a:p>
      </dsp:txBody>
      <dsp:txXfrm>
        <a:off x="1620286" y="289253"/>
        <a:ext cx="1102828" cy="645628"/>
      </dsp:txXfrm>
    </dsp:sp>
    <dsp:sp modelId="{A61F5D58-10D5-40FE-A68D-EFCAE5FAFABD}">
      <dsp:nvSpPr>
        <dsp:cNvPr id="0" name=""/>
        <dsp:cNvSpPr/>
      </dsp:nvSpPr>
      <dsp:spPr>
        <a:xfrm>
          <a:off x="2857500" y="470336"/>
          <a:ext cx="242316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2857500" y="527029"/>
        <a:ext cx="169621" cy="170078"/>
      </dsp:txXfrm>
    </dsp:sp>
    <dsp:sp modelId="{83B17F98-EC59-4B10-B422-6958C162BE1E}">
      <dsp:nvSpPr>
        <dsp:cNvPr id="0" name=""/>
        <dsp:cNvSpPr/>
      </dsp:nvSpPr>
      <dsp:spPr>
        <a:xfrm>
          <a:off x="32004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Смысловой глагол</a:t>
          </a:r>
          <a:endParaRPr lang="ru-RU" sz="1500" kern="1200" dirty="0"/>
        </a:p>
      </dsp:txBody>
      <dsp:txXfrm>
        <a:off x="3220486" y="289253"/>
        <a:ext cx="1102828" cy="645628"/>
      </dsp:txXfrm>
    </dsp:sp>
    <dsp:sp modelId="{E8634A6B-398C-4E77-B3A4-7E3BAC47E3C9}">
      <dsp:nvSpPr>
        <dsp:cNvPr id="0" name=""/>
        <dsp:cNvSpPr/>
      </dsp:nvSpPr>
      <dsp:spPr>
        <a:xfrm>
          <a:off x="4457700" y="470336"/>
          <a:ext cx="242316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4457700" y="527029"/>
        <a:ext cx="169621" cy="170078"/>
      </dsp:txXfrm>
    </dsp:sp>
    <dsp:sp modelId="{5DD0AFA2-88B8-4D30-919B-294908EF863B}">
      <dsp:nvSpPr>
        <dsp:cNvPr id="0" name=""/>
        <dsp:cNvSpPr/>
      </dsp:nvSpPr>
      <dsp:spPr>
        <a:xfrm>
          <a:off x="48006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 вариант </a:t>
          </a:r>
          <a:endParaRPr lang="ru-RU" sz="1500" kern="1200" dirty="0"/>
        </a:p>
      </dsp:txBody>
      <dsp:txXfrm>
        <a:off x="4820686" y="289253"/>
        <a:ext cx="1102828" cy="645628"/>
      </dsp:txXfrm>
    </dsp:sp>
    <dsp:sp modelId="{FFE7CD88-1ED4-4599-A4BD-45B9F4AB5FC1}">
      <dsp:nvSpPr>
        <dsp:cNvPr id="0" name=""/>
        <dsp:cNvSpPr/>
      </dsp:nvSpPr>
      <dsp:spPr>
        <a:xfrm>
          <a:off x="6057900" y="470336"/>
          <a:ext cx="242315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6057900" y="527029"/>
        <a:ext cx="169621" cy="170078"/>
      </dsp:txXfrm>
    </dsp:sp>
    <dsp:sp modelId="{A221AB6F-8AF0-47ED-9E43-0FF291FCC6D8}">
      <dsp:nvSpPr>
        <dsp:cNvPr id="0" name=""/>
        <dsp:cNvSpPr/>
      </dsp:nvSpPr>
      <dsp:spPr>
        <a:xfrm>
          <a:off x="64008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ИЛИ </a:t>
          </a:r>
          <a:endParaRPr lang="ru-RU" sz="1500" kern="1200" dirty="0"/>
        </a:p>
      </dsp:txBody>
      <dsp:txXfrm>
        <a:off x="6420886" y="289253"/>
        <a:ext cx="1102828" cy="645628"/>
      </dsp:txXfrm>
    </dsp:sp>
    <dsp:sp modelId="{698BEAF3-BE36-4777-AF96-FAB187EFCB1E}">
      <dsp:nvSpPr>
        <dsp:cNvPr id="0" name=""/>
        <dsp:cNvSpPr/>
      </dsp:nvSpPr>
      <dsp:spPr>
        <a:xfrm>
          <a:off x="7658100" y="470336"/>
          <a:ext cx="242315" cy="28346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7658100" y="527029"/>
        <a:ext cx="169621" cy="170078"/>
      </dsp:txXfrm>
    </dsp:sp>
    <dsp:sp modelId="{EED2C16E-841D-48CA-915B-71A846C4845F}">
      <dsp:nvSpPr>
        <dsp:cNvPr id="0" name=""/>
        <dsp:cNvSpPr/>
      </dsp:nvSpPr>
      <dsp:spPr>
        <a:xfrm>
          <a:off x="8001000" y="269167"/>
          <a:ext cx="1143000" cy="685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2 вариант </a:t>
          </a:r>
          <a:endParaRPr lang="ru-RU" sz="1500" kern="1200" dirty="0"/>
        </a:p>
      </dsp:txBody>
      <dsp:txXfrm>
        <a:off x="8021086" y="289253"/>
        <a:ext cx="1102828" cy="6456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8C0672-B74B-45E2-9A4C-2DA21F1BB3AD}">
      <dsp:nvSpPr>
        <dsp:cNvPr id="0" name=""/>
        <dsp:cNvSpPr/>
      </dsp:nvSpPr>
      <dsp:spPr>
        <a:xfrm>
          <a:off x="4464" y="240729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Подлежащ</a:t>
          </a:r>
          <a:r>
            <a:rPr lang="ru-RU" sz="1400" kern="1200" dirty="0" smtClean="0"/>
            <a:t> </a:t>
          </a:r>
          <a:endParaRPr lang="ru-RU" sz="1400" kern="1200" dirty="0"/>
        </a:p>
      </dsp:txBody>
      <dsp:txXfrm>
        <a:off x="28787" y="265052"/>
        <a:ext cx="1335455" cy="781814"/>
      </dsp:txXfrm>
    </dsp:sp>
    <dsp:sp modelId="{E417E8B7-7246-439C-8B28-45A99250B7C3}">
      <dsp:nvSpPr>
        <dsp:cNvPr id="0" name=""/>
        <dsp:cNvSpPr/>
      </dsp:nvSpPr>
      <dsp:spPr>
        <a:xfrm>
          <a:off x="1526976" y="484331"/>
          <a:ext cx="293429" cy="343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1526976" y="552982"/>
        <a:ext cx="205400" cy="205955"/>
      </dsp:txXfrm>
    </dsp:sp>
    <dsp:sp modelId="{4FEDDEE2-BC71-4A6B-A1E9-91ACF01FF527}">
      <dsp:nvSpPr>
        <dsp:cNvPr id="0" name=""/>
        <dsp:cNvSpPr/>
      </dsp:nvSpPr>
      <dsp:spPr>
        <a:xfrm>
          <a:off x="1942207" y="240729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Сказуемое </a:t>
          </a:r>
          <a:endParaRPr lang="ru-RU" sz="1400" kern="1200" dirty="0"/>
        </a:p>
      </dsp:txBody>
      <dsp:txXfrm>
        <a:off x="1966530" y="265052"/>
        <a:ext cx="1335455" cy="781814"/>
      </dsp:txXfrm>
    </dsp:sp>
    <dsp:sp modelId="{BD3530CB-A367-4718-8F23-23C455290D71}">
      <dsp:nvSpPr>
        <dsp:cNvPr id="0" name=""/>
        <dsp:cNvSpPr/>
      </dsp:nvSpPr>
      <dsp:spPr>
        <a:xfrm>
          <a:off x="3464718" y="484331"/>
          <a:ext cx="293429" cy="343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3464718" y="552982"/>
        <a:ext cx="205400" cy="205955"/>
      </dsp:txXfrm>
    </dsp:sp>
    <dsp:sp modelId="{079D1B14-539F-4FE2-95C8-FD0AEAA56B7A}">
      <dsp:nvSpPr>
        <dsp:cNvPr id="0" name=""/>
        <dsp:cNvSpPr/>
      </dsp:nvSpPr>
      <dsp:spPr>
        <a:xfrm>
          <a:off x="3879949" y="240729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Все остальное </a:t>
          </a:r>
          <a:endParaRPr lang="ru-RU" sz="1400" kern="1200" dirty="0"/>
        </a:p>
      </dsp:txBody>
      <dsp:txXfrm>
        <a:off x="3904272" y="265052"/>
        <a:ext cx="1335455" cy="781814"/>
      </dsp:txXfrm>
    </dsp:sp>
    <dsp:sp modelId="{1007234F-4878-4575-8707-B17D52CB836F}">
      <dsp:nvSpPr>
        <dsp:cNvPr id="0" name=""/>
        <dsp:cNvSpPr/>
      </dsp:nvSpPr>
      <dsp:spPr>
        <a:xfrm>
          <a:off x="5402460" y="484331"/>
          <a:ext cx="293429" cy="343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5402460" y="552982"/>
        <a:ext cx="205400" cy="205955"/>
      </dsp:txXfrm>
    </dsp:sp>
    <dsp:sp modelId="{663D3806-E3C3-44E4-8B7D-4302C63D819D}">
      <dsp:nvSpPr>
        <dsp:cNvPr id="0" name=""/>
        <dsp:cNvSpPr/>
      </dsp:nvSpPr>
      <dsp:spPr>
        <a:xfrm>
          <a:off x="5817691" y="240729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Вспомогат</a:t>
          </a:r>
          <a:r>
            <a:rPr lang="ru-RU" sz="1400" kern="1200" dirty="0" smtClean="0"/>
            <a:t> глагол </a:t>
          </a:r>
          <a:endParaRPr lang="ru-RU" sz="1400" kern="1200" dirty="0"/>
        </a:p>
      </dsp:txBody>
      <dsp:txXfrm>
        <a:off x="5842014" y="265052"/>
        <a:ext cx="1335455" cy="781814"/>
      </dsp:txXfrm>
    </dsp:sp>
    <dsp:sp modelId="{87D4B6C7-6D65-42B2-B29A-BE1999FE9633}">
      <dsp:nvSpPr>
        <dsp:cNvPr id="0" name=""/>
        <dsp:cNvSpPr/>
      </dsp:nvSpPr>
      <dsp:spPr>
        <a:xfrm>
          <a:off x="7340203" y="484331"/>
          <a:ext cx="293429" cy="3432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7340203" y="552982"/>
        <a:ext cx="205400" cy="205955"/>
      </dsp:txXfrm>
    </dsp:sp>
    <dsp:sp modelId="{84D3F192-EC89-46E5-8896-2A26CC0AE4BA}">
      <dsp:nvSpPr>
        <dsp:cNvPr id="0" name=""/>
        <dsp:cNvSpPr/>
      </dsp:nvSpPr>
      <dsp:spPr>
        <a:xfrm>
          <a:off x="7755433" y="240729"/>
          <a:ext cx="1384101" cy="830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err="1" smtClean="0"/>
            <a:t>Подлежащ</a:t>
          </a:r>
          <a:r>
            <a:rPr lang="ru-RU" sz="1400" kern="1200" dirty="0" smtClean="0"/>
            <a:t> (местоимение) </a:t>
          </a:r>
          <a:endParaRPr lang="ru-RU" sz="1400" kern="1200" dirty="0"/>
        </a:p>
      </dsp:txBody>
      <dsp:txXfrm>
        <a:off x="7779756" y="265052"/>
        <a:ext cx="1335455" cy="7818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80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83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6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885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283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53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91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270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506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936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304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B535B-7EBB-4DDE-A8CF-6E33583F3FF0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3CC6E-2E47-475B-BA60-17EB9052C6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133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Types of questions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December.</a:t>
            </a:r>
          </a:p>
          <a:p>
            <a:r>
              <a:rPr lang="en-US" dirty="0" smtClean="0"/>
              <a:t>Today is _________.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655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9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46706" cy="6597352"/>
          </a:xfrm>
        </p:spPr>
      </p:pic>
    </p:spTree>
    <p:extLst>
      <p:ext uri="{BB962C8B-B14F-4D97-AF65-F5344CB8AC3E}">
        <p14:creationId xmlns:p14="http://schemas.microsoft.com/office/powerpoint/2010/main" val="177772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" y="0"/>
            <a:ext cx="8229600" cy="764704"/>
          </a:xfrm>
        </p:spPr>
        <p:txBody>
          <a:bodyPr/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Общий вопрос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43241" y="1988840"/>
            <a:ext cx="8229600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Специальный</a:t>
            </a:r>
            <a:r>
              <a:rPr lang="ru-RU" dirty="0" smtClean="0"/>
              <a:t>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2150194988"/>
              </p:ext>
            </p:extLst>
          </p:nvPr>
        </p:nvGraphicFramePr>
        <p:xfrm>
          <a:off x="0" y="2852936"/>
          <a:ext cx="9144000" cy="1584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6" name="Схема 15"/>
          <p:cNvGraphicFramePr/>
          <p:nvPr>
            <p:extLst>
              <p:ext uri="{D42A27DB-BD31-4B8C-83A1-F6EECF244321}">
                <p14:modId xmlns:p14="http://schemas.microsoft.com/office/powerpoint/2010/main" val="678671208"/>
              </p:ext>
            </p:extLst>
          </p:nvPr>
        </p:nvGraphicFramePr>
        <p:xfrm>
          <a:off x="0" y="692696"/>
          <a:ext cx="9144000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7" name="Заголовок 1"/>
          <p:cNvSpPr txBox="1">
            <a:spLocks/>
          </p:cNvSpPr>
          <p:nvPr/>
        </p:nvSpPr>
        <p:spPr>
          <a:xfrm>
            <a:off x="526473" y="479715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526473" y="414908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подлежащему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9" name="Схема 18"/>
          <p:cNvGraphicFramePr/>
          <p:nvPr>
            <p:extLst>
              <p:ext uri="{D42A27DB-BD31-4B8C-83A1-F6EECF244321}">
                <p14:modId xmlns:p14="http://schemas.microsoft.com/office/powerpoint/2010/main" val="2164641723"/>
              </p:ext>
            </p:extLst>
          </p:nvPr>
        </p:nvGraphicFramePr>
        <p:xfrm>
          <a:off x="85622" y="5328084"/>
          <a:ext cx="9044702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76366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Альтернативный вопрос </a:t>
            </a: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48473223"/>
              </p:ext>
            </p:extLst>
          </p:nvPr>
        </p:nvGraphicFramePr>
        <p:xfrm>
          <a:off x="0" y="1268760"/>
          <a:ext cx="9144000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606865" y="24928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Р</a:t>
            </a:r>
            <a:r>
              <a:rPr lang="ru-RU" dirty="0" smtClean="0"/>
              <a:t>азделительный вопрос </a:t>
            </a: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53742706"/>
              </p:ext>
            </p:extLst>
          </p:nvPr>
        </p:nvGraphicFramePr>
        <p:xfrm>
          <a:off x="-5471" y="3501008"/>
          <a:ext cx="9144000" cy="131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06865" y="5013176"/>
            <a:ext cx="72054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Определить время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Определить + или – предложение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Найти/вспомнить вспомогательный глагол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Поставить после запятой с противоположным знаком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Подлежащее, выразить местоимением  </a:t>
            </a:r>
          </a:p>
        </p:txBody>
      </p:sp>
    </p:spTree>
    <p:extLst>
      <p:ext uri="{BB962C8B-B14F-4D97-AF65-F5344CB8AC3E}">
        <p14:creationId xmlns:p14="http://schemas.microsoft.com/office/powerpoint/2010/main" val="51255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50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01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5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7" t="45833" r="23028" b="14882"/>
          <a:stretch/>
        </p:blipFill>
        <p:spPr bwMode="auto">
          <a:xfrm>
            <a:off x="0" y="1052736"/>
            <a:ext cx="8877003" cy="3310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811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79" t="33136" r="36526" b="24602"/>
          <a:stretch/>
        </p:blipFill>
        <p:spPr bwMode="auto">
          <a:xfrm>
            <a:off x="0" y="1052736"/>
            <a:ext cx="9123718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360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24" t="25000" r="36415" b="28571"/>
          <a:stretch/>
        </p:blipFill>
        <p:spPr bwMode="auto">
          <a:xfrm>
            <a:off x="-31147" y="1124744"/>
            <a:ext cx="920964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666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Файл в </a:t>
            </a:r>
            <a:r>
              <a:rPr lang="ru-RU" dirty="0" err="1" smtClean="0"/>
              <a:t>дневник.ру</a:t>
            </a:r>
            <a:r>
              <a:rPr lang="ru-RU" dirty="0" smtClean="0"/>
              <a:t> + дополнительные упражнения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238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91</Words>
  <Application>Microsoft Office PowerPoint</Application>
  <PresentationFormat>Экран (4:3)</PresentationFormat>
  <Paragraphs>38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Types of questions</vt:lpstr>
      <vt:lpstr>Презентация PowerPoint</vt:lpstr>
      <vt:lpstr>Презентация PowerPoint</vt:lpstr>
      <vt:lpstr>Общий вопрос</vt:lpstr>
      <vt:lpstr>Альтернативный вопрос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Types of questions</dc:title>
  <dc:creator>Александр</dc:creator>
  <cp:lastModifiedBy>Александр</cp:lastModifiedBy>
  <cp:revision>6</cp:revision>
  <dcterms:created xsi:type="dcterms:W3CDTF">2020-11-03T09:29:18Z</dcterms:created>
  <dcterms:modified xsi:type="dcterms:W3CDTF">2020-11-03T10:26:08Z</dcterms:modified>
</cp:coreProperties>
</file>