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60" r:id="rId3"/>
    <p:sldId id="262" r:id="rId4"/>
    <p:sldId id="263" r:id="rId5"/>
    <p:sldId id="264" r:id="rId6"/>
    <p:sldId id="265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133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382D5-36BD-491B-A6D2-3A6406548F4D}" type="datetimeFigureOut">
              <a:rPr lang="ru-RU" smtClean="0"/>
              <a:t>28.03.2022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07D33-B1B7-47DB-A84D-E5F974D859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5649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382D5-36BD-491B-A6D2-3A6406548F4D}" type="datetimeFigureOut">
              <a:rPr lang="ru-RU" smtClean="0"/>
              <a:t>28.03.2022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07D33-B1B7-47DB-A84D-E5F974D859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30691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382D5-36BD-491B-A6D2-3A6406548F4D}" type="datetimeFigureOut">
              <a:rPr lang="ru-RU" smtClean="0"/>
              <a:t>28.03.2022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07D33-B1B7-47DB-A84D-E5F974D859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0578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382D5-36BD-491B-A6D2-3A6406548F4D}" type="datetimeFigureOut">
              <a:rPr lang="ru-RU" smtClean="0"/>
              <a:t>28.03.2022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07D33-B1B7-47DB-A84D-E5F974D859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62382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382D5-36BD-491B-A6D2-3A6406548F4D}" type="datetimeFigureOut">
              <a:rPr lang="ru-RU" smtClean="0"/>
              <a:t>28.03.2022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07D33-B1B7-47DB-A84D-E5F974D859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05762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382D5-36BD-491B-A6D2-3A6406548F4D}" type="datetimeFigureOut">
              <a:rPr lang="ru-RU" smtClean="0"/>
              <a:t>28.03.2022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07D33-B1B7-47DB-A84D-E5F974D859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9361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382D5-36BD-491B-A6D2-3A6406548F4D}" type="datetimeFigureOut">
              <a:rPr lang="ru-RU" smtClean="0"/>
              <a:t>28.03.2022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07D33-B1B7-47DB-A84D-E5F974D859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02394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382D5-36BD-491B-A6D2-3A6406548F4D}" type="datetimeFigureOut">
              <a:rPr lang="ru-RU" smtClean="0"/>
              <a:t>28.03.2022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07D33-B1B7-47DB-A84D-E5F974D859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26952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382D5-36BD-491B-A6D2-3A6406548F4D}" type="datetimeFigureOut">
              <a:rPr lang="ru-RU" smtClean="0"/>
              <a:t>28.03.2022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07D33-B1B7-47DB-A84D-E5F974D859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39115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382D5-36BD-491B-A6D2-3A6406548F4D}" type="datetimeFigureOut">
              <a:rPr lang="ru-RU" smtClean="0"/>
              <a:t>28.03.2022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07D33-B1B7-47DB-A84D-E5F974D859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23296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382D5-36BD-491B-A6D2-3A6406548F4D}" type="datetimeFigureOut">
              <a:rPr lang="ru-RU" smtClean="0"/>
              <a:t>28.03.2022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07D33-B1B7-47DB-A84D-E5F974D859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80321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C382D5-36BD-491B-A6D2-3A6406548F4D}" type="datetimeFigureOut">
              <a:rPr lang="ru-RU" smtClean="0"/>
              <a:t>28.03.2022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F07D33-B1B7-47DB-A84D-E5F974D859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65735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7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1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15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g"/><Relationship Id="rId5" Type="http://schemas.openxmlformats.org/officeDocument/2006/relationships/image" Target="../media/image13.jpeg"/><Relationship Id="rId4" Type="http://schemas.openxmlformats.org/officeDocument/2006/relationships/image" Target="../media/image12.jp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19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liblbt.yanao.ru/wp-content/uploads/2020/06/111-6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77" r="3238"/>
          <a:stretch/>
        </p:blipFill>
        <p:spPr bwMode="auto">
          <a:xfrm>
            <a:off x="69668" y="58625"/>
            <a:ext cx="8995954" cy="6728878"/>
          </a:xfrm>
          <a:prstGeom prst="rect">
            <a:avLst/>
          </a:prstGeom>
          <a:noFill/>
          <a:ln w="57150">
            <a:solidFill>
              <a:srgbClr val="C93BA4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" y="136218"/>
            <a:ext cx="37969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4976C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МАОУ «Лицей № 62»</a:t>
            </a:r>
          </a:p>
          <a:p>
            <a:pPr algn="ctr"/>
            <a:endParaRPr lang="ru-RU" sz="2000" b="1" dirty="0">
              <a:solidFill>
                <a:srgbClr val="4976C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ru-RU" sz="2000" b="1" dirty="0">
                <a:solidFill>
                  <a:srgbClr val="4976C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Школьный конкурс чтецов</a:t>
            </a:r>
          </a:p>
          <a:p>
            <a:pPr algn="ctr"/>
            <a:r>
              <a:rPr lang="ru-RU" sz="2000" b="1" dirty="0">
                <a:solidFill>
                  <a:srgbClr val="4976C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3-4 класс</a:t>
            </a:r>
            <a:endParaRPr lang="ru-RU" sz="2000" b="1" dirty="0">
              <a:solidFill>
                <a:srgbClr val="4976C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377" y="1787460"/>
            <a:ext cx="31873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rgbClr val="CC3889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В одном </a:t>
            </a:r>
          </a:p>
          <a:p>
            <a:pPr algn="ctr"/>
            <a:r>
              <a:rPr lang="ru-RU" sz="4000" b="1" dirty="0">
                <a:solidFill>
                  <a:srgbClr val="CC3889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счастливом </a:t>
            </a:r>
          </a:p>
          <a:p>
            <a:pPr algn="ctr"/>
            <a:r>
              <a:rPr lang="ru-RU" sz="4000" b="1" dirty="0">
                <a:solidFill>
                  <a:srgbClr val="CC3889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детстве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589" y="3944982"/>
            <a:ext cx="4582646" cy="25777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39703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liblbt.yanao.ru/wp-content/uploads/2020/06/111-6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077" r="3238"/>
          <a:stretch/>
        </p:blipFill>
        <p:spPr bwMode="auto">
          <a:xfrm>
            <a:off x="69668" y="58625"/>
            <a:ext cx="8995954" cy="6728878"/>
          </a:xfrm>
          <a:prstGeom prst="rect">
            <a:avLst/>
          </a:prstGeom>
          <a:noFill/>
          <a:ln w="57150">
            <a:solidFill>
              <a:srgbClr val="C93BA4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" y="136218"/>
            <a:ext cx="379693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0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Школьный конкурс чтецов</a:t>
            </a:r>
          </a:p>
          <a:p>
            <a:pPr algn="ctr"/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3-4 класс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376" y="1676787"/>
            <a:ext cx="36401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CC3889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В одном </a:t>
            </a:r>
            <a:r>
              <a:rPr lang="ru-RU" sz="2400" b="1" dirty="0" smtClean="0">
                <a:solidFill>
                  <a:srgbClr val="CC3889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счастливом </a:t>
            </a:r>
            <a:endParaRPr lang="ru-RU" sz="2400" b="1" dirty="0">
              <a:solidFill>
                <a:srgbClr val="CC3889"/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ru-RU" sz="2400" b="1" dirty="0">
                <a:solidFill>
                  <a:srgbClr val="CC3889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детстве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43" t="9543" r="29561" b="11342"/>
          <a:stretch/>
        </p:blipFill>
        <p:spPr>
          <a:xfrm>
            <a:off x="3649153" y="3393836"/>
            <a:ext cx="2666207" cy="3034871"/>
          </a:xfrm>
          <a:prstGeom prst="rect">
            <a:avLst/>
          </a:prstGeom>
          <a:ln>
            <a:solidFill>
              <a:srgbClr val="7030A0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86" t="4156" r="33798" b="11836"/>
          <a:stretch/>
        </p:blipFill>
        <p:spPr>
          <a:xfrm>
            <a:off x="6483100" y="198526"/>
            <a:ext cx="2508014" cy="3037733"/>
          </a:xfrm>
          <a:prstGeom prst="rect">
            <a:avLst/>
          </a:prstGeom>
          <a:ln>
            <a:solidFill>
              <a:srgbClr val="7030A0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55" t="9851" r="33034" b="17806"/>
          <a:stretch/>
        </p:blipFill>
        <p:spPr>
          <a:xfrm>
            <a:off x="3636074" y="192240"/>
            <a:ext cx="2692366" cy="3067981"/>
          </a:xfrm>
          <a:prstGeom prst="rect">
            <a:avLst/>
          </a:prstGeom>
          <a:ln>
            <a:solidFill>
              <a:srgbClr val="7030A0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41" t="13545" r="32876" b="11342"/>
          <a:stretch/>
        </p:blipFill>
        <p:spPr>
          <a:xfrm>
            <a:off x="6483100" y="3393835"/>
            <a:ext cx="2476979" cy="3034871"/>
          </a:xfrm>
          <a:prstGeom prst="rect">
            <a:avLst/>
          </a:prstGeom>
          <a:ln>
            <a:solidFill>
              <a:srgbClr val="7030A0"/>
            </a:solidFill>
          </a:ln>
        </p:spPr>
      </p:pic>
      <p:sp>
        <p:nvSpPr>
          <p:cNvPr id="14" name="TextBox 13"/>
          <p:cNvSpPr txBox="1"/>
          <p:nvPr/>
        </p:nvSpPr>
        <p:spPr>
          <a:xfrm>
            <a:off x="187111" y="3000195"/>
            <a:ext cx="3187344" cy="2246769"/>
          </a:xfrm>
          <a:prstGeom prst="rect">
            <a:avLst/>
          </a:prstGeom>
          <a:solidFill>
            <a:schemeClr val="accent4">
              <a:lumMod val="20000"/>
              <a:lumOff val="80000"/>
              <a:alpha val="32000"/>
            </a:schemeClr>
          </a:solidFill>
          <a:ln>
            <a:noFill/>
          </a:ln>
          <a:effectLst>
            <a:softEdge rad="3175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3 «А» класс </a:t>
            </a:r>
            <a:endParaRPr lang="ru-RU" sz="2000" b="1" dirty="0">
              <a:solidFill>
                <a:srgbClr val="002060"/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ru-RU" sz="2000" b="1" dirty="0">
              <a:solidFill>
                <a:srgbClr val="002060"/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Шапкина Мария</a:t>
            </a:r>
          </a:p>
          <a:p>
            <a:pPr algn="ctr"/>
            <a:r>
              <a:rPr lang="ru-RU" sz="2000" b="1" dirty="0" err="1" smtClean="0">
                <a:solidFill>
                  <a:srgbClr val="002060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Гераськина</a:t>
            </a:r>
            <a:r>
              <a:rPr lang="ru-RU" sz="2000" b="1" dirty="0" smtClean="0">
                <a:solidFill>
                  <a:srgbClr val="002060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 Анна</a:t>
            </a: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Воронова Алиса</a:t>
            </a:r>
          </a:p>
          <a:p>
            <a:pPr algn="ctr"/>
            <a:r>
              <a:rPr lang="ru-RU" sz="2000" b="1" dirty="0" err="1" smtClean="0">
                <a:solidFill>
                  <a:srgbClr val="002060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Вейсова</a:t>
            </a:r>
            <a:r>
              <a:rPr lang="ru-RU" sz="2000" b="1" dirty="0" smtClean="0">
                <a:solidFill>
                  <a:srgbClr val="002060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 Маргарита</a:t>
            </a:r>
          </a:p>
          <a:p>
            <a:pPr algn="ctr"/>
            <a:endParaRPr lang="ru-RU" sz="2000" b="1" dirty="0">
              <a:solidFill>
                <a:srgbClr val="002060"/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9059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liblbt.yanao.ru/wp-content/uploads/2020/06/111-6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077" r="3238"/>
          <a:stretch/>
        </p:blipFill>
        <p:spPr bwMode="auto">
          <a:xfrm>
            <a:off x="69668" y="58625"/>
            <a:ext cx="8995954" cy="6728878"/>
          </a:xfrm>
          <a:prstGeom prst="rect">
            <a:avLst/>
          </a:prstGeom>
          <a:noFill/>
          <a:ln w="57150">
            <a:solidFill>
              <a:srgbClr val="C93BA4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" y="136218"/>
            <a:ext cx="379693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0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Школьный конкурс чтецов</a:t>
            </a:r>
          </a:p>
          <a:p>
            <a:pPr algn="ctr"/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3-4 класс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376" y="1676787"/>
            <a:ext cx="36401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CC3889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В одном </a:t>
            </a:r>
            <a:r>
              <a:rPr lang="ru-RU" sz="2400" b="1" dirty="0" smtClean="0">
                <a:solidFill>
                  <a:srgbClr val="CC3889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счастливом </a:t>
            </a:r>
            <a:endParaRPr lang="ru-RU" sz="2400" b="1" dirty="0">
              <a:solidFill>
                <a:srgbClr val="CC3889"/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ru-RU" sz="2400" b="1" dirty="0">
                <a:solidFill>
                  <a:srgbClr val="CC3889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детстве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69694" y="3121139"/>
            <a:ext cx="3187344" cy="2246769"/>
          </a:xfrm>
          <a:prstGeom prst="rect">
            <a:avLst/>
          </a:prstGeom>
          <a:solidFill>
            <a:schemeClr val="accent4">
              <a:lumMod val="20000"/>
              <a:lumOff val="80000"/>
              <a:alpha val="32000"/>
            </a:schemeClr>
          </a:solidFill>
          <a:ln>
            <a:noFill/>
          </a:ln>
          <a:effectLst>
            <a:softEdge rad="3175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3 «Д» класс </a:t>
            </a:r>
            <a:endParaRPr lang="ru-RU" sz="2000" b="1" dirty="0">
              <a:solidFill>
                <a:srgbClr val="002060"/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ru-RU" sz="2000" b="1" dirty="0" smtClean="0">
              <a:solidFill>
                <a:srgbClr val="002060"/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Хохлова Олеся</a:t>
            </a: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Рябова Арина</a:t>
            </a: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Потехин Максим</a:t>
            </a: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Краснов Дмитрий</a:t>
            </a:r>
          </a:p>
          <a:p>
            <a:pPr algn="ctr"/>
            <a:endParaRPr lang="ru-RU" sz="2000" b="1" dirty="0">
              <a:solidFill>
                <a:srgbClr val="002060"/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19" t="17269" r="4708" b="29143"/>
          <a:stretch/>
        </p:blipFill>
        <p:spPr>
          <a:xfrm>
            <a:off x="3648043" y="115924"/>
            <a:ext cx="2578586" cy="3166693"/>
          </a:xfrm>
          <a:prstGeom prst="rect">
            <a:avLst/>
          </a:prstGeom>
          <a:ln>
            <a:solidFill>
              <a:srgbClr val="7030A0"/>
            </a:solidFill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90" t="14469" r="33832" b="11342"/>
          <a:stretch/>
        </p:blipFill>
        <p:spPr>
          <a:xfrm>
            <a:off x="6381533" y="136218"/>
            <a:ext cx="2529185" cy="3171644"/>
          </a:xfrm>
          <a:prstGeom prst="rect">
            <a:avLst/>
          </a:prstGeom>
          <a:ln>
            <a:solidFill>
              <a:srgbClr val="7030A0"/>
            </a:solidFill>
          </a:ln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59" r="27628" b="15805"/>
          <a:stretch/>
        </p:blipFill>
        <p:spPr>
          <a:xfrm>
            <a:off x="3648043" y="3385455"/>
            <a:ext cx="2535043" cy="3166694"/>
          </a:xfrm>
          <a:prstGeom prst="rect">
            <a:avLst/>
          </a:prstGeom>
          <a:ln>
            <a:solidFill>
              <a:srgbClr val="7030A0"/>
            </a:solidFill>
          </a:ln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13" t="22476" r="16618" b="25079"/>
          <a:stretch/>
        </p:blipFill>
        <p:spPr>
          <a:xfrm>
            <a:off x="6381533" y="3423064"/>
            <a:ext cx="2529332" cy="3166694"/>
          </a:xfrm>
          <a:prstGeom prst="rect">
            <a:avLst/>
          </a:prstGeom>
          <a:ln>
            <a:solidFill>
              <a:srgbClr val="7030A0"/>
            </a:solidFill>
          </a:ln>
        </p:spPr>
      </p:pic>
    </p:spTree>
    <p:extLst>
      <p:ext uri="{BB962C8B-B14F-4D97-AF65-F5344CB8AC3E}">
        <p14:creationId xmlns:p14="http://schemas.microsoft.com/office/powerpoint/2010/main" val="524519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liblbt.yanao.ru/wp-content/uploads/2020/06/111-6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077" r="3238"/>
          <a:stretch/>
        </p:blipFill>
        <p:spPr bwMode="auto">
          <a:xfrm>
            <a:off x="69668" y="58625"/>
            <a:ext cx="8995954" cy="6728878"/>
          </a:xfrm>
          <a:prstGeom prst="rect">
            <a:avLst/>
          </a:prstGeom>
          <a:noFill/>
          <a:ln w="57150">
            <a:solidFill>
              <a:srgbClr val="C93BA4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" y="136218"/>
            <a:ext cx="379693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0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Школьный 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конкурс чтецов</a:t>
            </a:r>
          </a:p>
          <a:p>
            <a:pPr algn="ctr"/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3-4 класс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376" y="1676787"/>
            <a:ext cx="36401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CC3889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В одном </a:t>
            </a:r>
            <a:r>
              <a:rPr lang="ru-RU" sz="2400" b="1" dirty="0" smtClean="0">
                <a:solidFill>
                  <a:srgbClr val="CC3889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счастливом </a:t>
            </a:r>
            <a:endParaRPr lang="ru-RU" sz="2400" b="1" dirty="0">
              <a:solidFill>
                <a:srgbClr val="CC3889"/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ru-RU" sz="2400" b="1" dirty="0">
                <a:solidFill>
                  <a:srgbClr val="CC3889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детстве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69694" y="2659585"/>
            <a:ext cx="3187344" cy="2800767"/>
          </a:xfrm>
          <a:prstGeom prst="rect">
            <a:avLst/>
          </a:prstGeom>
          <a:solidFill>
            <a:schemeClr val="accent4">
              <a:lumMod val="20000"/>
              <a:lumOff val="80000"/>
              <a:alpha val="32000"/>
            </a:schemeClr>
          </a:solidFill>
          <a:ln>
            <a:noFill/>
          </a:ln>
          <a:effectLst>
            <a:softEdge rad="3175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3 «Б» класс </a:t>
            </a:r>
            <a:endParaRPr lang="ru-RU" sz="2000" b="1" dirty="0">
              <a:solidFill>
                <a:srgbClr val="002060"/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ru-RU" sz="800" b="1" dirty="0" smtClean="0">
              <a:solidFill>
                <a:srgbClr val="002060"/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ru-RU" sz="2000" b="1" dirty="0" err="1" smtClean="0">
                <a:solidFill>
                  <a:srgbClr val="002060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Видин</a:t>
            </a:r>
            <a:r>
              <a:rPr lang="ru-RU" sz="2000" b="1" dirty="0" smtClean="0">
                <a:solidFill>
                  <a:srgbClr val="002060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 Дмитрий</a:t>
            </a: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Чеботарёв Иван</a:t>
            </a:r>
          </a:p>
          <a:p>
            <a:pPr algn="ctr"/>
            <a:endParaRPr lang="ru-RU" sz="2000" b="1" dirty="0" smtClean="0">
              <a:solidFill>
                <a:srgbClr val="002060"/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3 «В» класс</a:t>
            </a:r>
          </a:p>
          <a:p>
            <a:pPr algn="ctr"/>
            <a:endParaRPr lang="ru-RU" sz="800" b="1" dirty="0" smtClean="0">
              <a:solidFill>
                <a:srgbClr val="002060"/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Климова Варвара</a:t>
            </a: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Коробченко Виктория</a:t>
            </a:r>
          </a:p>
          <a:p>
            <a:pPr algn="ctr"/>
            <a:endParaRPr lang="ru-RU" sz="2000" b="1" dirty="0">
              <a:solidFill>
                <a:srgbClr val="002060"/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15" r="32832" b="22270"/>
          <a:stretch/>
        </p:blipFill>
        <p:spPr>
          <a:xfrm>
            <a:off x="3718564" y="136218"/>
            <a:ext cx="2569877" cy="3151646"/>
          </a:xfrm>
          <a:prstGeom prst="rect">
            <a:avLst/>
          </a:prstGeom>
          <a:ln>
            <a:solidFill>
              <a:srgbClr val="7030A0"/>
            </a:solidFill>
          </a:ln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88" t="14095" r="13549" b="38159"/>
          <a:stretch/>
        </p:blipFill>
        <p:spPr>
          <a:xfrm>
            <a:off x="6358107" y="136218"/>
            <a:ext cx="2612572" cy="3151646"/>
          </a:xfrm>
          <a:prstGeom prst="rect">
            <a:avLst/>
          </a:prstGeom>
          <a:ln>
            <a:solidFill>
              <a:srgbClr val="7030A0"/>
            </a:solidFill>
          </a:ln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10" t="6003" r="30043" b="12111"/>
          <a:stretch/>
        </p:blipFill>
        <p:spPr>
          <a:xfrm>
            <a:off x="3701142" y="3423064"/>
            <a:ext cx="2599177" cy="3066063"/>
          </a:xfrm>
          <a:prstGeom prst="rect">
            <a:avLst/>
          </a:prstGeom>
          <a:ln>
            <a:solidFill>
              <a:srgbClr val="7030A0"/>
            </a:solidFill>
          </a:ln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64" t="17268" r="33766"/>
          <a:stretch/>
        </p:blipFill>
        <p:spPr>
          <a:xfrm>
            <a:off x="6383383" y="3423064"/>
            <a:ext cx="2587296" cy="3066063"/>
          </a:xfrm>
          <a:prstGeom prst="rect">
            <a:avLst/>
          </a:prstGeom>
          <a:ln>
            <a:solidFill>
              <a:srgbClr val="7030A0"/>
            </a:solidFill>
          </a:ln>
        </p:spPr>
      </p:pic>
    </p:spTree>
    <p:extLst>
      <p:ext uri="{BB962C8B-B14F-4D97-AF65-F5344CB8AC3E}">
        <p14:creationId xmlns:p14="http://schemas.microsoft.com/office/powerpoint/2010/main" val="690490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liblbt.yanao.ru/wp-content/uploads/2020/06/111-6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077" r="3238"/>
          <a:stretch/>
        </p:blipFill>
        <p:spPr bwMode="auto">
          <a:xfrm>
            <a:off x="69668" y="58625"/>
            <a:ext cx="8995954" cy="6728878"/>
          </a:xfrm>
          <a:prstGeom prst="rect">
            <a:avLst/>
          </a:prstGeom>
          <a:noFill/>
          <a:ln w="57150">
            <a:solidFill>
              <a:srgbClr val="C93BA4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" y="136218"/>
            <a:ext cx="379693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0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Школьный 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конкурс чтецов</a:t>
            </a:r>
          </a:p>
          <a:p>
            <a:pPr algn="ctr"/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3-4 класс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376" y="1676787"/>
            <a:ext cx="36401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CC3889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В одном </a:t>
            </a:r>
            <a:r>
              <a:rPr lang="ru-RU" sz="2400" b="1" dirty="0" smtClean="0">
                <a:solidFill>
                  <a:srgbClr val="CC3889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счастливом </a:t>
            </a:r>
            <a:endParaRPr lang="ru-RU" sz="2400" b="1" dirty="0">
              <a:solidFill>
                <a:srgbClr val="CC3889"/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ru-RU" sz="2400" b="1" dirty="0">
                <a:solidFill>
                  <a:srgbClr val="CC3889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детстве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69694" y="2659585"/>
            <a:ext cx="3187344" cy="3170099"/>
          </a:xfrm>
          <a:prstGeom prst="rect">
            <a:avLst/>
          </a:prstGeom>
          <a:solidFill>
            <a:schemeClr val="accent4">
              <a:lumMod val="20000"/>
              <a:lumOff val="80000"/>
              <a:alpha val="32000"/>
            </a:schemeClr>
          </a:solidFill>
          <a:ln>
            <a:noFill/>
          </a:ln>
          <a:effectLst>
            <a:softEdge rad="3175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3 «Г» класс </a:t>
            </a:r>
            <a:endParaRPr lang="ru-RU" sz="2000" b="1" dirty="0">
              <a:solidFill>
                <a:srgbClr val="002060"/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ru-RU" sz="2000" b="1" dirty="0" err="1" smtClean="0">
                <a:solidFill>
                  <a:srgbClr val="002060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Селезнёва</a:t>
            </a:r>
            <a:r>
              <a:rPr lang="ru-RU" sz="2000" b="1" dirty="0" smtClean="0">
                <a:solidFill>
                  <a:srgbClr val="002060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 Анастасия</a:t>
            </a:r>
          </a:p>
          <a:p>
            <a:pPr algn="ctr"/>
            <a:endParaRPr lang="ru-RU" sz="2000" b="1" dirty="0" smtClean="0">
              <a:solidFill>
                <a:srgbClr val="002060"/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ru-RU" sz="2000" b="1" dirty="0">
                <a:solidFill>
                  <a:srgbClr val="002060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4</a:t>
            </a:r>
            <a:r>
              <a:rPr lang="ru-RU" sz="2000" b="1" dirty="0" smtClean="0">
                <a:solidFill>
                  <a:srgbClr val="002060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 «А» класс</a:t>
            </a:r>
            <a:endParaRPr lang="ru-RU" sz="800" b="1" dirty="0" smtClean="0">
              <a:solidFill>
                <a:srgbClr val="002060"/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ru-RU" sz="2000" b="1" dirty="0" err="1" smtClean="0">
                <a:solidFill>
                  <a:srgbClr val="002060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Парамсон</a:t>
            </a:r>
            <a:r>
              <a:rPr lang="ru-RU" sz="2000" b="1" dirty="0" smtClean="0">
                <a:solidFill>
                  <a:srgbClr val="002060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 Милана</a:t>
            </a:r>
          </a:p>
          <a:p>
            <a:pPr algn="ctr"/>
            <a:r>
              <a:rPr lang="ru-RU" sz="2000" b="1" dirty="0" err="1" smtClean="0">
                <a:solidFill>
                  <a:srgbClr val="002060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Преснякова</a:t>
            </a:r>
            <a:r>
              <a:rPr lang="ru-RU" sz="2000" b="1" dirty="0" smtClean="0">
                <a:solidFill>
                  <a:srgbClr val="002060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 Елизавета</a:t>
            </a:r>
          </a:p>
          <a:p>
            <a:pPr algn="ctr"/>
            <a:endParaRPr lang="ru-RU" sz="2000" b="1" dirty="0">
              <a:solidFill>
                <a:srgbClr val="002060"/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ru-RU" sz="2000" b="1" dirty="0">
                <a:solidFill>
                  <a:srgbClr val="002060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4 </a:t>
            </a:r>
            <a:r>
              <a:rPr lang="ru-RU" sz="2000" b="1" dirty="0" smtClean="0">
                <a:solidFill>
                  <a:srgbClr val="002060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«Б» </a:t>
            </a:r>
            <a:r>
              <a:rPr lang="ru-RU" sz="2000" b="1" dirty="0">
                <a:solidFill>
                  <a:srgbClr val="002060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класс</a:t>
            </a:r>
            <a:endParaRPr lang="ru-RU" sz="800" b="1" dirty="0">
              <a:solidFill>
                <a:srgbClr val="002060"/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ru-RU" sz="2000" b="1" dirty="0" err="1" smtClean="0">
                <a:solidFill>
                  <a:srgbClr val="002060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Ильгов</a:t>
            </a:r>
            <a:r>
              <a:rPr lang="ru-RU" sz="2000" b="1" dirty="0" smtClean="0">
                <a:solidFill>
                  <a:srgbClr val="002060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 Владимир</a:t>
            </a:r>
          </a:p>
          <a:p>
            <a:pPr algn="ctr"/>
            <a:endParaRPr lang="ru-RU" sz="2000" b="1" dirty="0">
              <a:solidFill>
                <a:srgbClr val="002060"/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47" t="2770" r="30130" b="16729"/>
          <a:stretch/>
        </p:blipFill>
        <p:spPr>
          <a:xfrm>
            <a:off x="3709850" y="136218"/>
            <a:ext cx="2569881" cy="3151646"/>
          </a:xfrm>
          <a:prstGeom prst="rect">
            <a:avLst/>
          </a:prstGeom>
          <a:ln>
            <a:solidFill>
              <a:srgbClr val="7030A0"/>
            </a:solidFill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61" t="17337" r="33872" b="6780"/>
          <a:stretch/>
        </p:blipFill>
        <p:spPr>
          <a:xfrm>
            <a:off x="6369122" y="3362730"/>
            <a:ext cx="2596528" cy="3142573"/>
          </a:xfrm>
          <a:prstGeom prst="rect">
            <a:avLst/>
          </a:prstGeom>
          <a:ln>
            <a:solidFill>
              <a:srgbClr val="7030A0"/>
            </a:solidFill>
          </a:ln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45" t="22476" r="3496" b="28762"/>
          <a:stretch/>
        </p:blipFill>
        <p:spPr>
          <a:xfrm>
            <a:off x="3709850" y="3365457"/>
            <a:ext cx="2559301" cy="3139846"/>
          </a:xfrm>
          <a:prstGeom prst="rect">
            <a:avLst/>
          </a:prstGeom>
          <a:ln>
            <a:solidFill>
              <a:srgbClr val="7030A0"/>
            </a:solidFill>
          </a:ln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39" r="28194" b="18422"/>
          <a:stretch/>
        </p:blipFill>
        <p:spPr>
          <a:xfrm>
            <a:off x="6369122" y="136218"/>
            <a:ext cx="2600708" cy="3151646"/>
          </a:xfrm>
          <a:prstGeom prst="rect">
            <a:avLst/>
          </a:prstGeom>
          <a:ln>
            <a:solidFill>
              <a:srgbClr val="7030A0"/>
            </a:solidFill>
          </a:ln>
        </p:spPr>
      </p:pic>
    </p:spTree>
    <p:extLst>
      <p:ext uri="{BB962C8B-B14F-4D97-AF65-F5344CB8AC3E}">
        <p14:creationId xmlns:p14="http://schemas.microsoft.com/office/powerpoint/2010/main" val="4192745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liblbt.yanao.ru/wp-content/uploads/2020/06/111-6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077" r="3238"/>
          <a:stretch/>
        </p:blipFill>
        <p:spPr bwMode="auto">
          <a:xfrm>
            <a:off x="69668" y="58625"/>
            <a:ext cx="8995954" cy="6728878"/>
          </a:xfrm>
          <a:prstGeom prst="rect">
            <a:avLst/>
          </a:prstGeom>
          <a:noFill/>
          <a:ln w="57150">
            <a:solidFill>
              <a:srgbClr val="C93BA4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" y="136218"/>
            <a:ext cx="379693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0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Школьный конкурс чтецов</a:t>
            </a:r>
          </a:p>
          <a:p>
            <a:pPr algn="ctr"/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3-4 класс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376" y="1676787"/>
            <a:ext cx="36401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CC3889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В одном </a:t>
            </a:r>
            <a:r>
              <a:rPr lang="ru-RU" sz="2400" b="1" dirty="0" smtClean="0">
                <a:solidFill>
                  <a:srgbClr val="CC3889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счастливом </a:t>
            </a:r>
            <a:endParaRPr lang="ru-RU" sz="2400" b="1" dirty="0">
              <a:solidFill>
                <a:srgbClr val="CC3889"/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ru-RU" sz="2400" b="1" dirty="0">
                <a:solidFill>
                  <a:srgbClr val="CC3889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детстве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69694" y="3121139"/>
            <a:ext cx="3187344" cy="1938992"/>
          </a:xfrm>
          <a:prstGeom prst="rect">
            <a:avLst/>
          </a:prstGeom>
          <a:solidFill>
            <a:schemeClr val="accent4">
              <a:lumMod val="20000"/>
              <a:lumOff val="80000"/>
              <a:alpha val="32000"/>
            </a:schemeClr>
          </a:solidFill>
          <a:ln>
            <a:noFill/>
          </a:ln>
          <a:effectLst>
            <a:softEdge rad="3175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002060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4</a:t>
            </a:r>
            <a:r>
              <a:rPr lang="ru-RU" sz="2000" b="1" dirty="0" smtClean="0">
                <a:solidFill>
                  <a:srgbClr val="002060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 «Г» класс </a:t>
            </a:r>
            <a:endParaRPr lang="ru-RU" sz="2000" b="1" dirty="0">
              <a:solidFill>
                <a:srgbClr val="002060"/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ru-RU" sz="2000" b="1" dirty="0" smtClean="0">
              <a:solidFill>
                <a:srgbClr val="002060"/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Сорокина Анастасия</a:t>
            </a:r>
          </a:p>
          <a:p>
            <a:pPr algn="ctr"/>
            <a:r>
              <a:rPr lang="ru-RU" sz="2000" b="1" dirty="0" err="1" smtClean="0">
                <a:solidFill>
                  <a:srgbClr val="002060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Ныркова</a:t>
            </a:r>
            <a:r>
              <a:rPr lang="ru-RU" sz="2000" b="1" dirty="0" smtClean="0">
                <a:solidFill>
                  <a:srgbClr val="002060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 Вера</a:t>
            </a: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Худякова Эвелина</a:t>
            </a:r>
          </a:p>
          <a:p>
            <a:pPr algn="ctr"/>
            <a:endParaRPr lang="ru-RU" sz="2000" b="1" dirty="0">
              <a:solidFill>
                <a:srgbClr val="002060"/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46" t="20190" b="30666"/>
          <a:stretch/>
        </p:blipFill>
        <p:spPr>
          <a:xfrm>
            <a:off x="3683726" y="136218"/>
            <a:ext cx="2619432" cy="3171644"/>
          </a:xfrm>
          <a:prstGeom prst="rect">
            <a:avLst/>
          </a:prstGeom>
          <a:ln>
            <a:solidFill>
              <a:srgbClr val="7030A0"/>
            </a:solidFill>
          </a:ln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91" t="4310" r="33006" b="14728"/>
          <a:stretch/>
        </p:blipFill>
        <p:spPr>
          <a:xfrm>
            <a:off x="6382380" y="136218"/>
            <a:ext cx="2639700" cy="3171644"/>
          </a:xfrm>
          <a:prstGeom prst="rect">
            <a:avLst/>
          </a:prstGeom>
          <a:ln>
            <a:solidFill>
              <a:srgbClr val="7030A0"/>
            </a:solidFill>
          </a:ln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59" t="6772" r="27619" b="10572"/>
          <a:stretch/>
        </p:blipFill>
        <p:spPr>
          <a:xfrm>
            <a:off x="4726498" y="3419477"/>
            <a:ext cx="3153319" cy="3256410"/>
          </a:xfrm>
          <a:prstGeom prst="rect">
            <a:avLst/>
          </a:prstGeom>
          <a:ln>
            <a:solidFill>
              <a:srgbClr val="7030A0"/>
            </a:solidFill>
          </a:ln>
        </p:spPr>
      </p:pic>
    </p:spTree>
    <p:extLst>
      <p:ext uri="{BB962C8B-B14F-4D97-AF65-F5344CB8AC3E}">
        <p14:creationId xmlns:p14="http://schemas.microsoft.com/office/powerpoint/2010/main" val="1338847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123</TotalTime>
  <Words>138</Words>
  <Application>Microsoft Office PowerPoint</Application>
  <PresentationFormat>Экран (4:3)</PresentationFormat>
  <Paragraphs>67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Comic Sans MS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Катя</dc:creator>
  <cp:lastModifiedBy>Катя</cp:lastModifiedBy>
  <cp:revision>15</cp:revision>
  <dcterms:created xsi:type="dcterms:W3CDTF">2022-03-26T04:18:05Z</dcterms:created>
  <dcterms:modified xsi:type="dcterms:W3CDTF">2022-03-28T06:15:22Z</dcterms:modified>
</cp:coreProperties>
</file>