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1 сентября_72\суждение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253" y="1071546"/>
            <a:ext cx="8951091" cy="47863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1 сентября_72\суждение+обломов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621" y="428604"/>
            <a:ext cx="8784097" cy="5857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1 сентября_72\суждение+общ список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85794"/>
            <a:ext cx="8810602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1 сентября_72\суждение+общ суждение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760" y="1071546"/>
            <a:ext cx="8630643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esktop\1 сентября_72\всё сочинение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076" y="214290"/>
            <a:ext cx="8911848" cy="6429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5</cp:revision>
  <dcterms:created xsi:type="dcterms:W3CDTF">2018-10-12T05:00:02Z</dcterms:created>
  <dcterms:modified xsi:type="dcterms:W3CDTF">2018-10-12T05:24:39Z</dcterms:modified>
</cp:coreProperties>
</file>